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1900555"/>
            <a:ext cx="39052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3442335"/>
            <a:ext cx="744855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6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13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1289" y="2617731"/>
            <a:ext cx="1951735" cy="26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51669" y="2617731"/>
            <a:ext cx="1647074" cy="26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4644" y="3342493"/>
            <a:ext cx="2256396" cy="276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3537" y="1349527"/>
            <a:ext cx="571239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89421" y="1349527"/>
            <a:ext cx="590280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50876" y="1349527"/>
            <a:ext cx="580760" cy="2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380" y="2818425"/>
            <a:ext cx="10310876" cy="2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3570" y="3314416"/>
            <a:ext cx="5579107" cy="267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2595" y="4315937"/>
            <a:ext cx="742611" cy="200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BE7492140EEE45338121E1AC9050FF91</vt:lpwstr>
  </property>
</Properties>
</file>