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275" y="1704340"/>
            <a:ext cx="3981450" cy="1009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645" y="3459480"/>
            <a:ext cx="8220075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26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34545" y="1339477"/>
            <a:ext cx="1123438" cy="26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29157" y="1339477"/>
            <a:ext cx="856859" cy="26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33090" y="1854120"/>
            <a:ext cx="209454" cy="200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65057" y="3331336"/>
            <a:ext cx="276099" cy="247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165057" y="3826918"/>
            <a:ext cx="276099" cy="247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203140" y="4332031"/>
            <a:ext cx="247537" cy="190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66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90214" y="891424"/>
            <a:ext cx="228495" cy="209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15834" y="2862804"/>
            <a:ext cx="314181" cy="24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86677" y="2853281"/>
            <a:ext cx="304661" cy="257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81157" y="2853281"/>
            <a:ext cx="304661" cy="24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09057" y="2853281"/>
            <a:ext cx="304661" cy="24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13057" y="2853281"/>
            <a:ext cx="314181" cy="257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15834" y="3348507"/>
            <a:ext cx="314181" cy="24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377157" y="3358030"/>
            <a:ext cx="314181" cy="24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690677" y="3348507"/>
            <a:ext cx="304661" cy="257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527834" y="3348507"/>
            <a:ext cx="314181" cy="257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289157" y="3348507"/>
            <a:ext cx="314181" cy="257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08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42743" y="777182"/>
            <a:ext cx="561719" cy="257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31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2023-01-10T11:55:51Z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4CFD09DD2E29470690795FBBCA34FE08</vt:lpwstr>
  </property>
</Properties>
</file>