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20" y="3337560"/>
            <a:ext cx="747712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9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4925" y="4348231"/>
            <a:ext cx="209454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51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85884" y="948512"/>
            <a:ext cx="238016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2694" y="2643315"/>
            <a:ext cx="218975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991" y="4890356"/>
            <a:ext cx="4379504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93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1663402"/>
            <a:ext cx="7359471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8066405" y="1072515"/>
            <a:ext cx="3743960" cy="9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444132" y="2187514"/>
            <a:ext cx="6683504" cy="9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280297" y="2749744"/>
            <a:ext cx="3465520" cy="9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01917" y="3302444"/>
            <a:ext cx="2503933" cy="9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929355" y="3864673"/>
            <a:ext cx="7816462" cy="9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501917" y="4417374"/>
            <a:ext cx="3179900" cy="9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25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3669" y="891494"/>
            <a:ext cx="580760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7206" y="891494"/>
            <a:ext cx="590280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60528" y="891494"/>
            <a:ext cx="866380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6991" y="1444089"/>
            <a:ext cx="1256727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0512" y="1453616"/>
            <a:ext cx="847338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7471" y="2025265"/>
            <a:ext cx="218975" cy="20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3933" y="3864070"/>
            <a:ext cx="1113917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24165" y="4883512"/>
            <a:ext cx="1113917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7413917" y="3864070"/>
            <a:ext cx="1123438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9584628" y="4873984"/>
            <a:ext cx="1123438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6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991" y="2025699"/>
            <a:ext cx="7359471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3438" y="3140785"/>
            <a:ext cx="1694677" cy="2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280" y="3693563"/>
            <a:ext cx="1132958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C8D0279519B5498C8E4248FA66451F7B</vt:lpwstr>
  </property>
</Properties>
</file>