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0" r:id="rId3"/>
    <p:sldId id="263" r:id="rId4"/>
    <p:sldId id="264" r:id="rId5"/>
    <p:sldId id="265" r:id="rId6"/>
    <p:sldId id="266" r:id="rId7"/>
    <p:sldId id="267" r:id="rId8"/>
    <p:sldId id="268" r:id="rId9"/>
    <p:sldId id="269" r:id="rId10"/>
  </p:sldIdLst>
  <p:sldSz cx="12192000" cy="6858000"/>
  <p:notesSz cx="6858000" cy="9144000"/>
  <p:custDataLst>
    <p:tags r:id="rId11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77" d="100"/>
          <a:sy n="77" d="100"/>
        </p:scale>
        <p:origin x="264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" descr="1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80888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图片 1" descr="2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5275" y="1704340"/>
            <a:ext cx="3981450" cy="10096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28770" y="3411855"/>
            <a:ext cx="3933825" cy="103822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458366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5614512" y="1711062"/>
            <a:ext cx="228495" cy="2001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538016" y="3855186"/>
            <a:ext cx="590280" cy="2477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625355" y="4350717"/>
            <a:ext cx="609322" cy="2668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6518975" y="4360247"/>
            <a:ext cx="314181" cy="2477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4500595" y="4855778"/>
            <a:ext cx="314181" cy="2572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5671636" y="4855778"/>
            <a:ext cx="314181" cy="2572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8556396" y="4865307"/>
            <a:ext cx="314181" cy="2572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517588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8870578" y="1377709"/>
            <a:ext cx="590280" cy="2573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481223" y="1892438"/>
            <a:ext cx="314181" cy="2573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661454" y="2397635"/>
            <a:ext cx="580760" cy="2478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576099" y="2893300"/>
            <a:ext cx="1932694" cy="2668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2025223" y="4008547"/>
            <a:ext cx="314181" cy="2573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2844000" y="4008547"/>
            <a:ext cx="314181" cy="2573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5271768" y="4008547"/>
            <a:ext cx="323702" cy="2573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6090545" y="4008547"/>
            <a:ext cx="323702" cy="2478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9337090" y="4008547"/>
            <a:ext cx="323702" cy="2573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10431966" y="4008547"/>
            <a:ext cx="314181" cy="2573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1482545" y="4513744"/>
            <a:ext cx="314181" cy="2478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2301322" y="4513744"/>
            <a:ext cx="314181" cy="2573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7" name="Rectangle 16"/>
          <p:cNvSpPr/>
          <p:nvPr/>
        </p:nvSpPr>
        <p:spPr bwMode="white">
          <a:xfrm>
            <a:off x="5823966" y="4504212"/>
            <a:ext cx="314181" cy="2573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8" name="Rectangle 17"/>
          <p:cNvSpPr/>
          <p:nvPr/>
        </p:nvSpPr>
        <p:spPr bwMode="white">
          <a:xfrm>
            <a:off x="6633223" y="4513744"/>
            <a:ext cx="314181" cy="2573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9" name="Rectangle 18"/>
          <p:cNvSpPr/>
          <p:nvPr/>
        </p:nvSpPr>
        <p:spPr bwMode="white">
          <a:xfrm>
            <a:off x="9346611" y="4504212"/>
            <a:ext cx="314181" cy="2573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0" name="Rectangle 19"/>
          <p:cNvSpPr/>
          <p:nvPr/>
        </p:nvSpPr>
        <p:spPr bwMode="white">
          <a:xfrm>
            <a:off x="10422446" y="4513744"/>
            <a:ext cx="323702" cy="2573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1" name="Rectangle 20"/>
          <p:cNvSpPr/>
          <p:nvPr/>
        </p:nvSpPr>
        <p:spPr bwMode="white">
          <a:xfrm>
            <a:off x="7242545" y="5009409"/>
            <a:ext cx="590280" cy="2668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2" name="Rectangle 21"/>
          <p:cNvSpPr/>
          <p:nvPr/>
        </p:nvSpPr>
        <p:spPr bwMode="white">
          <a:xfrm>
            <a:off x="8470710" y="5009409"/>
            <a:ext cx="590280" cy="2668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3" name="Rectangle 22"/>
          <p:cNvSpPr/>
          <p:nvPr/>
        </p:nvSpPr>
        <p:spPr bwMode="white">
          <a:xfrm>
            <a:off x="7651933" y="5514606"/>
            <a:ext cx="1132958" cy="2668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4" name="Rectangle 23"/>
          <p:cNvSpPr/>
          <p:nvPr/>
        </p:nvSpPr>
        <p:spPr bwMode="white">
          <a:xfrm>
            <a:off x="9146677" y="5524138"/>
            <a:ext cx="1132958" cy="2573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558152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7928033" y="1472457"/>
            <a:ext cx="199933" cy="2000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443801" y="2482084"/>
            <a:ext cx="209454" cy="2000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100727" y="3491711"/>
            <a:ext cx="247537" cy="2000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719900" y="3967950"/>
            <a:ext cx="599801" cy="2571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842677" y="3977474"/>
            <a:ext cx="590280" cy="2476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8737289" y="3967950"/>
            <a:ext cx="590280" cy="2571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7690016" y="5482390"/>
            <a:ext cx="4036760" cy="2666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1282611" y="5987203"/>
            <a:ext cx="9406413" cy="2666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522456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70530" y="720000"/>
            <a:ext cx="11520000" cy="487571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331323" y="891411"/>
            <a:ext cx="571239" cy="2571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511885" y="891411"/>
            <a:ext cx="580760" cy="2571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711488" y="891411"/>
            <a:ext cx="590280" cy="2571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243653" y="891411"/>
            <a:ext cx="1123438" cy="2571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8920282" y="1434216"/>
            <a:ext cx="285619" cy="2475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560810" y="1967498"/>
            <a:ext cx="3436958" cy="2666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0910100" y="2510302"/>
            <a:ext cx="571239" cy="2571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836910" y="3053107"/>
            <a:ext cx="580760" cy="2571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6035521" y="3053107"/>
            <a:ext cx="1409057" cy="2571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8472810" y="3595911"/>
            <a:ext cx="314181" cy="2571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9558166" y="3595911"/>
            <a:ext cx="314181" cy="2571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6321141" y="4138716"/>
            <a:ext cx="1113917" cy="2571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1418001" y="5224325"/>
            <a:ext cx="3037090" cy="2666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  <p:bldP spid="14" grpId="0" bldLvl="0" animBg="1"/>
      <p:bldP spid="15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0445977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911220" y="6169115"/>
            <a:ext cx="4584143" cy="2331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902587" y="4692413"/>
            <a:ext cx="9798499" cy="2331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919853" y="3707946"/>
            <a:ext cx="9781233" cy="2417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911220" y="4200179"/>
            <a:ext cx="9789866" cy="2331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911220" y="5184647"/>
            <a:ext cx="9789866" cy="2417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911220" y="5676881"/>
            <a:ext cx="9798499" cy="2417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1032083" y="3215712"/>
            <a:ext cx="9660370" cy="2417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YTNjM2EwNWJlZTJhNGZjOTUwNGJmNTFmZWFlMWExNzk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0800,&quot;width&quot;:12992}"/>
  <p:tag name="KSO_WM_BEAUTIFY_FLAG" val="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宽屏</PresentationFormat>
  <Paragraphs>0</Paragraphs>
  <Slides>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11" baseType="lpstr"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ASUS-</cp:lastModifiedBy>
  <cp:revision>9</cp:revision>
  <dcterms:created xsi:type="dcterms:W3CDTF">2022-11-08T02:00:00Z</dcterms:created>
  <dcterms:modified xsi:type="dcterms:W3CDTF">2023-01-10T11:53:12Z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2052-11.1.0.13703</vt:lpwstr>
  </property>
  <property fmtid="{D5CDD505-2E9C-101B-9397-08002B2CF9AE}" pid="3" name="ICV">
    <vt:lpwstr>B903857FD41043D3945C96E83C2DF369</vt:lpwstr>
  </property>
</Properties>
</file>