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260985"/>
            <a:ext cx="10125710" cy="631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73340"/>
            <a:ext cx="11520000" cy="2655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45" y="3426460"/>
            <a:ext cx="654367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234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274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3321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76885"/>
            <a:ext cx="7853680" cy="6154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97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116840"/>
            <a:ext cx="9251950" cy="657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DEB4BB9E71704860B8C0BA807DF8940B</vt:lpwstr>
  </property>
</Properties>
</file>