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3411855"/>
            <a:ext cx="60388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41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43532" y="1575529"/>
            <a:ext cx="220067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4877" y="3481411"/>
            <a:ext cx="270852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7399" y="3489882"/>
            <a:ext cx="279316" cy="21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3667" y="3481411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0114" y="3481411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80922" y="3472941"/>
            <a:ext cx="27931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00373" y="3481411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60404" y="3938823"/>
            <a:ext cx="287780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79855" y="3930352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83667" y="3921882"/>
            <a:ext cx="270852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48578" y="3921882"/>
            <a:ext cx="262387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43926" y="3938823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00373" y="3938823"/>
            <a:ext cx="279316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849474" y="4370823"/>
            <a:ext cx="4232064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485516" y="4819764"/>
            <a:ext cx="27931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397177" y="4819764"/>
            <a:ext cx="27931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342694" y="4819764"/>
            <a:ext cx="27931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849474" y="6166588"/>
            <a:ext cx="27931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9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17719" y="1473230"/>
            <a:ext cx="1123438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27239" y="1978561"/>
            <a:ext cx="1113917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8198" y="2483893"/>
            <a:ext cx="1132958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0561" y="3055966"/>
            <a:ext cx="218975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12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19900" y="3750306"/>
            <a:ext cx="2199272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6578" y="3750306"/>
            <a:ext cx="1961256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1388" y="4255357"/>
            <a:ext cx="9587305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2611" y="4769937"/>
            <a:ext cx="609322" cy="2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5421" y="5770510"/>
            <a:ext cx="7730776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CEC9FC22EF7543F6BD9607C9D1CF474D</vt:lpwstr>
  </property>
</Properties>
</file>