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236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63210" y="863306"/>
            <a:ext cx="2123107" cy="32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1194" y="1455639"/>
            <a:ext cx="1390016" cy="31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0466" y="1455639"/>
            <a:ext cx="4189090" cy="32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1276" y="2038417"/>
            <a:ext cx="2065983" cy="32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6681" y="2630750"/>
            <a:ext cx="4084363" cy="32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17475"/>
            <a:ext cx="9124950" cy="6530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885" y="3357245"/>
            <a:ext cx="258635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6045" y="3357245"/>
            <a:ext cx="259778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8160" y="3902710"/>
            <a:ext cx="65468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2265" y="3861435"/>
            <a:ext cx="68961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0280" y="3861435"/>
            <a:ext cx="114998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5195" y="4761865"/>
            <a:ext cx="38100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82310" y="5781675"/>
            <a:ext cx="673100" cy="28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2670" y="5733415"/>
            <a:ext cx="82931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59240" y="5733415"/>
            <a:ext cx="52324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84910" y="6153785"/>
            <a:ext cx="141732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621030"/>
            <a:ext cx="10469880" cy="587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592445" y="3720465"/>
            <a:ext cx="673100" cy="27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8"/>
          <p:cNvSpPr/>
          <p:nvPr/>
        </p:nvSpPr>
        <p:spPr bwMode="white">
          <a:xfrm>
            <a:off x="5592445" y="2667635"/>
            <a:ext cx="673100" cy="171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39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0563" y="1615486"/>
            <a:ext cx="409388" cy="190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86992" y="3568408"/>
            <a:ext cx="856859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6992" y="4292418"/>
            <a:ext cx="1113917" cy="2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398298" y="4292418"/>
            <a:ext cx="2427768" cy="2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387125" y="5064060"/>
            <a:ext cx="3084694" cy="32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116840"/>
            <a:ext cx="9500870" cy="6450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6405" y="1268730"/>
            <a:ext cx="51181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6405" y="1844675"/>
            <a:ext cx="471805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405" y="2348865"/>
            <a:ext cx="471805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3705" y="3933190"/>
            <a:ext cx="829945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3660" y="4437380"/>
            <a:ext cx="530606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5415" y="6055995"/>
            <a:ext cx="678116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7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9545" y="2519045"/>
            <a:ext cx="67722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9768" y="1473222"/>
            <a:ext cx="714049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32892" y="1473222"/>
            <a:ext cx="714049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6727" y="2092962"/>
            <a:ext cx="723570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950" y="2092962"/>
            <a:ext cx="723570" cy="33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6909" y="2741306"/>
            <a:ext cx="733090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8264" y="3351511"/>
            <a:ext cx="723570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51471" y="3351511"/>
            <a:ext cx="704528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96727" y="3971251"/>
            <a:ext cx="714049" cy="324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5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9322" y="1568204"/>
            <a:ext cx="266578" cy="2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08595" y="3445691"/>
            <a:ext cx="266578" cy="2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439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0896" y="967559"/>
            <a:ext cx="266578" cy="26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720000"/>
            <a:ext cx="11520000" cy="404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0155" y="939484"/>
            <a:ext cx="238016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34502" y="3210675"/>
            <a:ext cx="257057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206" y="1978154"/>
            <a:ext cx="6950082" cy="33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7685" y="3684288"/>
            <a:ext cx="8311537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5404" y="5390421"/>
            <a:ext cx="2294479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2694" y="5390421"/>
            <a:ext cx="1418578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3123" y="5390421"/>
            <a:ext cx="1751801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720000"/>
            <a:ext cx="11520000" cy="347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1276" y="1978802"/>
            <a:ext cx="4750809" cy="32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8532" y="3685815"/>
            <a:ext cx="7292826" cy="324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3123" y="1358375"/>
            <a:ext cx="695008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8842" y="1910998"/>
            <a:ext cx="2741950" cy="32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7421" y="2482678"/>
            <a:ext cx="2732429" cy="32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08727" y="2482678"/>
            <a:ext cx="3132297" cy="32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421" y="3054357"/>
            <a:ext cx="714049" cy="31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1487" y="3626037"/>
            <a:ext cx="1399537" cy="31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4462" y="4188188"/>
            <a:ext cx="352264" cy="323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5983" y="4178660"/>
            <a:ext cx="1732760" cy="333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8000" y="4188188"/>
            <a:ext cx="1723239" cy="31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22314" y="4178660"/>
            <a:ext cx="1037752" cy="333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5421" y="4759868"/>
            <a:ext cx="380826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86347" y="4759868"/>
            <a:ext cx="2665785" cy="314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2023-01-06T09:53:26Z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78A5BC0653A84C1F843638EA3C46B064</vt:lpwstr>
  </property>
</Properties>
</file>