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970" y="1914525"/>
            <a:ext cx="37814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3411855"/>
            <a:ext cx="657225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48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886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9470"/>
            <a:ext cx="11520000" cy="442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4881790"/>
            <a:ext cx="11520000" cy="1545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8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38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9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CF1F4AC5BC4246B4B3663063665F5BF5</vt:lpwstr>
  </property>
</Properties>
</file>