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3464560"/>
            <a:ext cx="89249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8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7735" y="872634"/>
            <a:ext cx="228495" cy="228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3933" y="2885503"/>
            <a:ext cx="371305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2793" y="2904582"/>
            <a:ext cx="361785" cy="28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4066" y="2895042"/>
            <a:ext cx="656925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2859" y="3391105"/>
            <a:ext cx="1066314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1041" y="3896707"/>
            <a:ext cx="675966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8578" y="4392769"/>
            <a:ext cx="695008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11041" y="4898371"/>
            <a:ext cx="656925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0561" y="1837210"/>
            <a:ext cx="6778710" cy="30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2839835"/>
            <a:ext cx="4588958" cy="30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41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4906" y="1345424"/>
            <a:ext cx="818776" cy="30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2757" y="1354948"/>
            <a:ext cx="1761322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0212" y="1850205"/>
            <a:ext cx="666446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9699" y="1859729"/>
            <a:ext cx="971107" cy="29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7914" y="2859768"/>
            <a:ext cx="7559404" cy="30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1038" y="3383597"/>
            <a:ext cx="228495" cy="22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F0DC5915E03741F5A7E2142F14ABFF94</vt:lpwstr>
  </property>
</Properties>
</file>