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430905"/>
            <a:ext cx="41910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7735" y="872585"/>
            <a:ext cx="228495" cy="22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0694" y="3800317"/>
            <a:ext cx="666446" cy="3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7851" y="3809853"/>
            <a:ext cx="66644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75966" y="3809853"/>
            <a:ext cx="66644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4082" y="3809853"/>
            <a:ext cx="66644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0694" y="4525097"/>
            <a:ext cx="666446" cy="295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8809" y="4534634"/>
            <a:ext cx="67596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75966" y="4525097"/>
            <a:ext cx="980628" cy="295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03603" y="4525097"/>
            <a:ext cx="647404" cy="3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4710" y="1673635"/>
            <a:ext cx="1285289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4462" y="2407934"/>
            <a:ext cx="1608991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7586" y="3132697"/>
            <a:ext cx="1542347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5504" y="3857460"/>
            <a:ext cx="1580429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201295"/>
            <a:ext cx="10383520" cy="645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56045" y="2277110"/>
            <a:ext cx="137096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1995" y="2924810"/>
            <a:ext cx="73406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4470" y="3573145"/>
            <a:ext cx="84010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9605" y="4221480"/>
            <a:ext cx="146431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2355" y="5583555"/>
            <a:ext cx="768985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2805" y="5517515"/>
            <a:ext cx="222250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29360" y="6173470"/>
            <a:ext cx="76390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F4721391CF9F48079E6C0089175B17FD</vt:lpwstr>
  </property>
</Properties>
</file>