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3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0670" y="1914525"/>
            <a:ext cx="4010025" cy="1019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845" y="3455035"/>
            <a:ext cx="6543675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94245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389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91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719365"/>
            <a:ext cx="11520000" cy="3593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33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39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64450"/>
            <a:ext cx="11520000" cy="3002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2023-01-06T12:48:23Z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E3B60B31F71946018BAE232072915C78</vt:lpwstr>
  </property>
</Properties>
</file>