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1914525"/>
            <a:ext cx="40100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320" y="3478530"/>
            <a:ext cx="580072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61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297" y="1912021"/>
            <a:ext cx="675966" cy="28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8396" y="1902484"/>
            <a:ext cx="666446" cy="295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1371" y="1902484"/>
            <a:ext cx="666446" cy="30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13322" y="1902484"/>
            <a:ext cx="1294809" cy="30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71702" y="2474655"/>
            <a:ext cx="228495" cy="228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00396" y="1919747"/>
            <a:ext cx="1675636" cy="29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75107" y="1919747"/>
            <a:ext cx="1161520" cy="29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24495" y="2452968"/>
            <a:ext cx="980628" cy="30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3983" y="2452968"/>
            <a:ext cx="1913652" cy="30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34214" y="2986188"/>
            <a:ext cx="8092561" cy="314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72892" y="3528931"/>
            <a:ext cx="2542016" cy="304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23173" y="4090718"/>
            <a:ext cx="218975" cy="228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80892" y="1454747"/>
            <a:ext cx="247537" cy="248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46479" y="3048290"/>
            <a:ext cx="1989818" cy="30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6380" y="3582651"/>
            <a:ext cx="2227834" cy="30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5041" y="3582651"/>
            <a:ext cx="1951735" cy="30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380" y="4117013"/>
            <a:ext cx="5683834" cy="30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8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76363" y="853515"/>
            <a:ext cx="247537" cy="247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96ACED1407A5436EA2E053CCBB55EC9A</vt:lpwstr>
  </property>
</Properties>
</file>