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195" y="1809750"/>
            <a:ext cx="3990975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095" y="3397250"/>
            <a:ext cx="48291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95140" y="2215645"/>
            <a:ext cx="675966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2231" y="2225172"/>
            <a:ext cx="656925" cy="28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3107" y="2777703"/>
            <a:ext cx="656925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1074" y="2787230"/>
            <a:ext cx="990148" cy="28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1140" y="3330235"/>
            <a:ext cx="685487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20628" y="3882766"/>
            <a:ext cx="352264" cy="28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8396" y="3882766"/>
            <a:ext cx="361785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0694" y="4435298"/>
            <a:ext cx="666446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802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4763" y="1608267"/>
            <a:ext cx="2490759" cy="154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9767" y="1608267"/>
            <a:ext cx="2490759" cy="154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6025" y="5042289"/>
            <a:ext cx="641004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3527" y="5573418"/>
            <a:ext cx="641004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46073" y="6113704"/>
            <a:ext cx="631847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21028" y="6122861"/>
            <a:ext cx="641004" cy="27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52528" y="2615673"/>
            <a:ext cx="257057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283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3369" y="1435266"/>
            <a:ext cx="228495" cy="228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7798" y="2541545"/>
            <a:ext cx="2418247" cy="3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0724" y="3113758"/>
            <a:ext cx="5369652" cy="3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4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38677" y="1444825"/>
            <a:ext cx="1608991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2826" y="1444825"/>
            <a:ext cx="675966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3950" y="1444825"/>
            <a:ext cx="666446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1471" y="2017055"/>
            <a:ext cx="647404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75834" y="2007518"/>
            <a:ext cx="1199603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22842" y="2007518"/>
            <a:ext cx="2532495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96859" y="2579749"/>
            <a:ext cx="476033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52595" y="2579749"/>
            <a:ext cx="647404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66446" y="2579749"/>
            <a:ext cx="637884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89223" y="2579749"/>
            <a:ext cx="637884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03074" y="2579749"/>
            <a:ext cx="361785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96859" y="3151979"/>
            <a:ext cx="352264" cy="2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04661" y="3714673"/>
            <a:ext cx="647404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975305" y="3714673"/>
            <a:ext cx="666446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37950" y="4277366"/>
            <a:ext cx="2237355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15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49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0889" y="843968"/>
            <a:ext cx="1275768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0724" y="1406593"/>
            <a:ext cx="352264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1633" y="1416129"/>
            <a:ext cx="361785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4641" y="1978754"/>
            <a:ext cx="637884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6179" y="2541379"/>
            <a:ext cx="685487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7914" y="3676165"/>
            <a:ext cx="8816132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8393" y="4820487"/>
            <a:ext cx="1294809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92327" y="4810951"/>
            <a:ext cx="1294809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B8644011277C46098625F64CB433BCE3</vt:lpwstr>
  </property>
</Properties>
</file>