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525" y="1828800"/>
            <a:ext cx="37909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3435985"/>
            <a:ext cx="42862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6762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98683" y="1797791"/>
            <a:ext cx="908804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3464" y="2274846"/>
            <a:ext cx="899981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9953" y="2751901"/>
            <a:ext cx="908804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513" y="3228957"/>
            <a:ext cx="917628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2223" y="4677791"/>
            <a:ext cx="926451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54604" y="5154846"/>
            <a:ext cx="608810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34095" y="6100122"/>
            <a:ext cx="6282223" cy="28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391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3420" y="2755555"/>
            <a:ext cx="1792820" cy="27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0749" y="3706666"/>
            <a:ext cx="6754142" cy="29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5501" y="5626666"/>
            <a:ext cx="914161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8781" y="6106666"/>
            <a:ext cx="337263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5641" y="6106666"/>
            <a:ext cx="2378594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5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81818" y="2915785"/>
            <a:ext cx="2237355" cy="30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1305" y="2925331"/>
            <a:ext cx="2227834" cy="29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4000" y="3431317"/>
            <a:ext cx="1875570" cy="30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2264" y="3431317"/>
            <a:ext cx="4779371" cy="30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0AA8F597CE2F4EF98A788875BA483865</vt:lpwstr>
  </property>
</Properties>
</file>