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525" y="1828800"/>
            <a:ext cx="37909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3416300"/>
            <a:ext cx="96964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70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84231" y="1368057"/>
            <a:ext cx="228495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39537" y="3645787"/>
            <a:ext cx="218975" cy="228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64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60330" y="1987331"/>
            <a:ext cx="314181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0330" y="2568588"/>
            <a:ext cx="314181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60330" y="3140317"/>
            <a:ext cx="314181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7206" y="4274245"/>
            <a:ext cx="352264" cy="29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96000" y="4283774"/>
            <a:ext cx="352264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85752" y="4274245"/>
            <a:ext cx="352264" cy="29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85024" y="4283774"/>
            <a:ext cx="352264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84297" y="4283774"/>
            <a:ext cx="361785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4661" y="4845974"/>
            <a:ext cx="352264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986479" y="4845974"/>
            <a:ext cx="361785" cy="295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95272" y="4855502"/>
            <a:ext cx="352264" cy="27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394545" y="4845974"/>
            <a:ext cx="352264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593818" y="4845974"/>
            <a:ext cx="352264" cy="285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938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6805" y="2521750"/>
            <a:ext cx="2809470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4765" y="3810048"/>
            <a:ext cx="4956241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3815" y="4379595"/>
            <a:ext cx="8420100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74765" y="4948978"/>
            <a:ext cx="802705" cy="27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74765" y="5462431"/>
            <a:ext cx="8428411" cy="29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74765" y="6013225"/>
            <a:ext cx="1418735" cy="289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19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17851" y="2920321"/>
            <a:ext cx="361785" cy="30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2694" y="3453732"/>
            <a:ext cx="361785" cy="30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14842" y="3453732"/>
            <a:ext cx="361785" cy="30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1289" y="3453732"/>
            <a:ext cx="361785" cy="30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9834" y="4511030"/>
            <a:ext cx="656925" cy="29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28099" y="4511030"/>
            <a:ext cx="695008" cy="304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44528" y="5044441"/>
            <a:ext cx="2703867" cy="29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99801" y="5044441"/>
            <a:ext cx="971107" cy="29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0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3719" y="1968697"/>
            <a:ext cx="8987504" cy="29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55933" y="3026753"/>
            <a:ext cx="1294809" cy="305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15570" y="3560547"/>
            <a:ext cx="656925" cy="29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0876" y="3560547"/>
            <a:ext cx="6626380" cy="295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4084810"/>
            <a:ext cx="1161520" cy="305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000" y="260350"/>
            <a:ext cx="11028680" cy="660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715" y="908685"/>
            <a:ext cx="7762875" cy="301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40370" y="1844675"/>
            <a:ext cx="3240405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425" y="2374900"/>
            <a:ext cx="9729470" cy="360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8830" y="4403725"/>
            <a:ext cx="6671945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000" y="4841240"/>
            <a:ext cx="6473825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45505" y="5733415"/>
            <a:ext cx="3153410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AD6E023767E14C53B1D0502B4667C841</vt:lpwstr>
  </property>
</Properties>
</file>