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525" y="1828800"/>
            <a:ext cx="37909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421380"/>
            <a:ext cx="41910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6349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19532" y="1564481"/>
            <a:ext cx="207032" cy="19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2480" y="3619917"/>
            <a:ext cx="1074976" cy="24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48906" y="3619917"/>
            <a:ext cx="549432" cy="23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2470" y="4129792"/>
            <a:ext cx="573320" cy="23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92948" y="4631701"/>
            <a:ext cx="557394" cy="24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61521" y="4631701"/>
            <a:ext cx="557394" cy="23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52423" y="5133609"/>
            <a:ext cx="1011273" cy="25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83234" y="5643485"/>
            <a:ext cx="1106827" cy="24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80128" y="6145394"/>
            <a:ext cx="565357" cy="25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99679" y="6153360"/>
            <a:ext cx="573320" cy="23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4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1256" y="2776637"/>
            <a:ext cx="1275768" cy="29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2165" y="2776637"/>
            <a:ext cx="1294809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3074" y="2776637"/>
            <a:ext cx="1285289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1735" y="3386011"/>
            <a:ext cx="1304330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72165" y="3386011"/>
            <a:ext cx="1285289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91735" y="3985864"/>
            <a:ext cx="1304330" cy="29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72165" y="3995386"/>
            <a:ext cx="1285289" cy="28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43074" y="3995386"/>
            <a:ext cx="1294809" cy="28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0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041" y="2139944"/>
            <a:ext cx="1761322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0082" y="3350233"/>
            <a:ext cx="5350611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041" y="5170431"/>
            <a:ext cx="6159867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23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3388" y="1529447"/>
            <a:ext cx="228495" cy="23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6528" y="3386414"/>
            <a:ext cx="257057" cy="23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3256" y="5243382"/>
            <a:ext cx="257057" cy="23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63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89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1997" y="881933"/>
            <a:ext cx="666446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8393" y="1501090"/>
            <a:ext cx="666446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5137" y="2120246"/>
            <a:ext cx="637884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1319" y="2120246"/>
            <a:ext cx="647404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6724" y="2739403"/>
            <a:ext cx="342743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24294" y="2739403"/>
            <a:ext cx="1942214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7468" y="3349034"/>
            <a:ext cx="333223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86542" y="3349034"/>
            <a:ext cx="2570578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88393" y="4596873"/>
            <a:ext cx="818776" cy="29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40460" y="4596873"/>
            <a:ext cx="9063669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74212" y="5216030"/>
            <a:ext cx="4112925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39F28D8FC2944BE7A2F66AF939200FBA</vt:lpwstr>
  </property>
</Properties>
</file>