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70" r:id="rId8"/>
    <p:sldId id="266" r:id="rId9"/>
    <p:sldId id="267" r:id="rId10"/>
    <p:sldId id="268" r:id="rId11"/>
    <p:sldId id="269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8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image" Target="../media/image8.png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525" y="1828800"/>
            <a:ext cx="3790950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945" y="3459480"/>
            <a:ext cx="4181475" cy="942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99145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784424" y="1556923"/>
            <a:ext cx="196652" cy="196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25741" y="3591794"/>
            <a:ext cx="581764" cy="254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27697" y="3600000"/>
            <a:ext cx="557183" cy="254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06876" y="4092307"/>
            <a:ext cx="573570" cy="254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30240" y="4092307"/>
            <a:ext cx="581764" cy="254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178774" y="4592820"/>
            <a:ext cx="573570" cy="254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579230" y="4592820"/>
            <a:ext cx="557183" cy="254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356952" y="5093333"/>
            <a:ext cx="581764" cy="254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177730" y="5593846"/>
            <a:ext cx="557183" cy="262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192726" y="5602051"/>
            <a:ext cx="573570" cy="246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039478" y="6102564"/>
            <a:ext cx="311367" cy="254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57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10776" y="2643901"/>
            <a:ext cx="675966" cy="295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76958" y="2643901"/>
            <a:ext cx="666446" cy="295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24099" y="2643901"/>
            <a:ext cx="675966" cy="295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61719" y="2653425"/>
            <a:ext cx="675966" cy="276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99338" y="2643901"/>
            <a:ext cx="675966" cy="295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67504" y="3234405"/>
            <a:ext cx="656925" cy="295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67041" y="3224881"/>
            <a:ext cx="675966" cy="304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129619" y="4977346"/>
            <a:ext cx="2380165" cy="295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255" y="720000"/>
            <a:ext cx="11520000" cy="4046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14998" y="2071961"/>
            <a:ext cx="675966" cy="295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27296" y="2652734"/>
            <a:ext cx="666446" cy="295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93147" y="3814278"/>
            <a:ext cx="666446" cy="304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20056" y="3814278"/>
            <a:ext cx="2027900" cy="304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13114" y="4395051"/>
            <a:ext cx="1075834" cy="304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79425" y="620395"/>
            <a:ext cx="11642090" cy="4182110"/>
          </a:xfrm>
          <a:prstGeom prst="rect">
            <a:avLst/>
          </a:prstGeom>
        </p:spPr>
      </p:pic>
      <p:sp useBgFill="1">
        <p:nvSpPr>
          <p:cNvPr id="4" name="Rectangle 3"/>
          <p:cNvSpPr/>
          <p:nvPr>
            <p:custDataLst>
              <p:tags r:id="rId3"/>
            </p:custDataLst>
          </p:nvPr>
        </p:nvSpPr>
        <p:spPr bwMode="white">
          <a:xfrm>
            <a:off x="11352530" y="2201545"/>
            <a:ext cx="443230" cy="459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" name="Rectangle 3"/>
          <p:cNvSpPr/>
          <p:nvPr>
            <p:custDataLst>
              <p:tags r:id="rId4"/>
            </p:custDataLst>
          </p:nvPr>
        </p:nvSpPr>
        <p:spPr bwMode="white">
          <a:xfrm>
            <a:off x="11352530" y="2708910"/>
            <a:ext cx="443230" cy="459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>
            <p:custDataLst>
              <p:tags r:id="rId5"/>
            </p:custDataLst>
          </p:nvPr>
        </p:nvSpPr>
        <p:spPr bwMode="white">
          <a:xfrm>
            <a:off x="11352530" y="3716655"/>
            <a:ext cx="443230" cy="459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>
            <p:custDataLst>
              <p:tags r:id="rId6"/>
            </p:custDataLst>
          </p:nvPr>
        </p:nvSpPr>
        <p:spPr bwMode="white">
          <a:xfrm>
            <a:off x="11424920" y="4220845"/>
            <a:ext cx="443230" cy="459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510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38809" y="1377642"/>
            <a:ext cx="228495" cy="228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85752" y="2349809"/>
            <a:ext cx="247537" cy="238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60859" y="3331508"/>
            <a:ext cx="257057" cy="238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693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87805" y="4849495"/>
            <a:ext cx="10407015" cy="133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1056005" y="5372735"/>
            <a:ext cx="10407015" cy="133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720000"/>
            <a:ext cx="11520000" cy="24278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73484" y="834250"/>
            <a:ext cx="666446" cy="304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82542" y="834250"/>
            <a:ext cx="666446" cy="304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10641" y="843771"/>
            <a:ext cx="656925" cy="295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19699" y="834250"/>
            <a:ext cx="666446" cy="304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29154" y="1833940"/>
            <a:ext cx="247537" cy="238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10</cp:revision>
  <dcterms:created xsi:type="dcterms:W3CDTF">2022-11-08T02:00:00Z</dcterms:created>
  <dcterms:modified xsi:type="dcterms:W3CDTF">2023-01-12T12:54:12Z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FFA33A7BA8964B6FAF70193E2B26EE2E</vt:lpwstr>
  </property>
</Properties>
</file>