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1475" y="1861820"/>
            <a:ext cx="3829050" cy="981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775" y="3464560"/>
            <a:ext cx="4362450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531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19834" y="1502022"/>
            <a:ext cx="647404" cy="295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47338" y="1502022"/>
            <a:ext cx="647404" cy="295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22446" y="1502022"/>
            <a:ext cx="675966" cy="305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72363" y="2198213"/>
            <a:ext cx="714049" cy="305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94809" y="2207750"/>
            <a:ext cx="714049" cy="286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29884" y="2903941"/>
            <a:ext cx="666446" cy="286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320694" y="4315397"/>
            <a:ext cx="647404" cy="295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786214" y="4315397"/>
            <a:ext cx="656925" cy="295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232694" y="4315397"/>
            <a:ext cx="656925" cy="295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320694" y="5011588"/>
            <a:ext cx="666446" cy="295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767173" y="5011588"/>
            <a:ext cx="990148" cy="295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242214" y="5011588"/>
            <a:ext cx="656925" cy="295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882082" y="5707779"/>
            <a:ext cx="675966" cy="295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347603" y="5717316"/>
            <a:ext cx="666446" cy="286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075325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97124" y="2186666"/>
            <a:ext cx="604315" cy="275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26905" y="2186666"/>
            <a:ext cx="879812" cy="275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96099" y="2835555"/>
            <a:ext cx="2052894" cy="275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76936" y="4782222"/>
            <a:ext cx="613202" cy="275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36475" y="4782222"/>
            <a:ext cx="2497244" cy="284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26114" y="5431111"/>
            <a:ext cx="1164195" cy="284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24212" y="6080000"/>
            <a:ext cx="595428" cy="275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245875" y="6088888"/>
            <a:ext cx="319931" cy="266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632245" y="6088888"/>
            <a:ext cx="311044" cy="266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32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00991" y="1719757"/>
            <a:ext cx="647404" cy="285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00528" y="1710235"/>
            <a:ext cx="656925" cy="295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72628" y="2405305"/>
            <a:ext cx="656925" cy="304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34016" y="3100374"/>
            <a:ext cx="675966" cy="304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90677" y="3109896"/>
            <a:ext cx="675966" cy="285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432297" y="3100374"/>
            <a:ext cx="2304000" cy="304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06380" y="3804965"/>
            <a:ext cx="971107" cy="295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2023-01-06T12:05:51Z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61BD33B36FF34A7881AB2D685B6CFAE1</vt:lpwstr>
  </property>
</Properties>
</file>