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0" y="1642110"/>
            <a:ext cx="392430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70" y="3665220"/>
            <a:ext cx="82010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48198" y="1416149"/>
            <a:ext cx="247537" cy="238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6231" y="2007400"/>
            <a:ext cx="675966" cy="30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5256" y="2007400"/>
            <a:ext cx="666446" cy="29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4710" y="2608186"/>
            <a:ext cx="666446" cy="29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62049" y="3218509"/>
            <a:ext cx="1599471" cy="29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870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60396" y="1934806"/>
            <a:ext cx="272373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60396" y="2984332"/>
            <a:ext cx="272373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0396" y="4033859"/>
            <a:ext cx="272373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2373" y="5075121"/>
            <a:ext cx="288881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1869" y="5075121"/>
            <a:ext cx="297135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8485" y="5075121"/>
            <a:ext cx="297135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25607" y="5075121"/>
            <a:ext cx="297135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95730" y="5075121"/>
            <a:ext cx="280627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68718" y="5083385"/>
            <a:ext cx="313642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711214" y="5075121"/>
            <a:ext cx="297135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20082" y="5075121"/>
            <a:ext cx="313642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2373" y="5604017"/>
            <a:ext cx="305388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10122" y="5612281"/>
            <a:ext cx="288881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527858" y="5612281"/>
            <a:ext cx="313642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625607" y="5612281"/>
            <a:ext cx="297135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979222" y="5612281"/>
            <a:ext cx="313642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076971" y="5612281"/>
            <a:ext cx="305388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158213" y="5604017"/>
            <a:ext cx="305388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975334" y="5604017"/>
            <a:ext cx="313642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357121" y="6124648"/>
            <a:ext cx="297135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174242" y="6132912"/>
            <a:ext cx="305388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527858" y="6124648"/>
            <a:ext cx="313642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4617353" y="6132912"/>
            <a:ext cx="313642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1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049" y="1529379"/>
            <a:ext cx="2551537" cy="29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475" y="3357880"/>
            <a:ext cx="2339975" cy="1366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720" y="3719195"/>
            <a:ext cx="2292985" cy="98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08975" y="3633470"/>
            <a:ext cx="2313305" cy="10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067050" y="5644515"/>
            <a:ext cx="157861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718300" y="5644515"/>
            <a:ext cx="140271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66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43801" y="3827834"/>
            <a:ext cx="656925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3752" y="3827834"/>
            <a:ext cx="656925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1123" y="3827834"/>
            <a:ext cx="675966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8743" y="3818301"/>
            <a:ext cx="1628033" cy="30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347" y="4437961"/>
            <a:ext cx="352264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4743" y="4428428"/>
            <a:ext cx="647404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04462" y="4418895"/>
            <a:ext cx="2713388" cy="30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28892" y="5019488"/>
            <a:ext cx="4112925" cy="30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0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3933" y="2072499"/>
            <a:ext cx="2551537" cy="30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2297" y="2682076"/>
            <a:ext cx="971107" cy="29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04066" y="2672551"/>
            <a:ext cx="961586" cy="30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0446" y="3282129"/>
            <a:ext cx="656925" cy="29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0842" y="3272604"/>
            <a:ext cx="980628" cy="30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8842" y="3872656"/>
            <a:ext cx="980628" cy="30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79900" y="4482234"/>
            <a:ext cx="2227834" cy="29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917" y="5072762"/>
            <a:ext cx="2265917" cy="30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102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0884" y="876172"/>
            <a:ext cx="2800516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0803" y="1454928"/>
            <a:ext cx="6840604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7944" y="2612440"/>
            <a:ext cx="5031746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271" y="3191196"/>
            <a:ext cx="10816419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271" y="3769952"/>
            <a:ext cx="10788873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271" y="4348708"/>
            <a:ext cx="4177818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7944" y="4927464"/>
            <a:ext cx="1221208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91629" y="4927464"/>
            <a:ext cx="1212026" cy="28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95313" y="4927464"/>
            <a:ext cx="624377" cy="28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3271" y="5506220"/>
            <a:ext cx="661105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46853" y="5506220"/>
            <a:ext cx="1221208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03C664C88D3A4D7083B525DAE89F1091</vt:lpwstr>
  </property>
</Properties>
</file>