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116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850" y="1642110"/>
            <a:ext cx="3924300" cy="113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20" y="3449955"/>
            <a:ext cx="6638925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07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62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668"/>
          <a:stretch>
            <a:fillRect/>
          </a:stretch>
        </p:blipFill>
        <p:spPr>
          <a:xfrm>
            <a:off x="539750" y="720090"/>
            <a:ext cx="11520170" cy="4301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2133510"/>
            <a:ext cx="11520000" cy="2808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1044"/>
          <a:stretch>
            <a:fillRect/>
          </a:stretch>
        </p:blipFill>
        <p:spPr>
          <a:xfrm>
            <a:off x="563880" y="981800"/>
            <a:ext cx="11520170" cy="1002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30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99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764450"/>
            <a:ext cx="11520000" cy="4013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2023-01-06T11:44:53Z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E65072BDAC45464691B3B6B06E0A5226</vt:lpwstr>
  </property>
</Properties>
</file>