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5" r:id="rId5"/>
    <p:sldId id="266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83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22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15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4545" y="1454349"/>
            <a:ext cx="733090" cy="31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7895" y="2046605"/>
            <a:ext cx="731520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79865" y="1958975"/>
            <a:ext cx="866775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1750" y="2691130"/>
            <a:ext cx="757555" cy="40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0300" y="3858260"/>
            <a:ext cx="4725035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38743" y="4744618"/>
            <a:ext cx="1399537" cy="305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bldLvl="0" animBg="1"/>
      <p:bldP spid="7" grpId="0" bldLvl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99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22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130" y="4004855"/>
            <a:ext cx="11520000" cy="590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2"/>
            </p:custDataLst>
          </p:nvPr>
        </p:nvSpPr>
        <p:spPr bwMode="white">
          <a:xfrm>
            <a:off x="10158072" y="4091934"/>
            <a:ext cx="380826" cy="328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30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8297" y="910586"/>
            <a:ext cx="247537" cy="25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13057" y="3569269"/>
            <a:ext cx="714049" cy="32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70314" y="4236323"/>
            <a:ext cx="1409057" cy="32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01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2520" y="1502410"/>
            <a:ext cx="411480" cy="38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0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23041" y="1492729"/>
            <a:ext cx="2780033" cy="32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53983" y="2160521"/>
            <a:ext cx="714049" cy="32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0628" y="2160521"/>
            <a:ext cx="3579768" cy="32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6892" y="2828312"/>
            <a:ext cx="1418578" cy="32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61983" y="2828312"/>
            <a:ext cx="1409057" cy="32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47074" y="2828312"/>
            <a:ext cx="1409057" cy="32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18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22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76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29000" y="2762250"/>
            <a:ext cx="533400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04664"/>
            <a:ext cx="11520000" cy="4175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0632" y="442793"/>
            <a:ext cx="238016" cy="2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1161" y="2959340"/>
            <a:ext cx="495074" cy="47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6169" y="2959340"/>
            <a:ext cx="495074" cy="47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94566" y="2978405"/>
            <a:ext cx="504595" cy="44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80054" y="2949808"/>
            <a:ext cx="476033" cy="48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43955" y="3950707"/>
            <a:ext cx="456991" cy="400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58004" y="3960239"/>
            <a:ext cx="428429" cy="352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080" y="4579844"/>
            <a:ext cx="11520000" cy="2054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3755881" y="4885674"/>
            <a:ext cx="514115" cy="430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4460410" y="4876117"/>
            <a:ext cx="456991" cy="45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6783451" y="4885674"/>
            <a:ext cx="504595" cy="410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7497501" y="4857003"/>
            <a:ext cx="437950" cy="43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9858625" y="4904789"/>
            <a:ext cx="447471" cy="391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10563154" y="4866560"/>
            <a:ext cx="466512" cy="43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2699088" y="5841396"/>
            <a:ext cx="523636" cy="391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3384575" y="5812724"/>
            <a:ext cx="533157" cy="45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8268675" y="5803167"/>
            <a:ext cx="514115" cy="47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9001765" y="5803167"/>
            <a:ext cx="466512" cy="45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86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13652" y="767629"/>
            <a:ext cx="257057" cy="25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53851" y="4406485"/>
            <a:ext cx="390347" cy="31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6842" y="4416011"/>
            <a:ext cx="380826" cy="3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60793" y="4406485"/>
            <a:ext cx="380826" cy="32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3371" y="5035188"/>
            <a:ext cx="380826" cy="3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66842" y="5016136"/>
            <a:ext cx="361785" cy="333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70314" y="5035188"/>
            <a:ext cx="371305" cy="3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71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008" y="1558225"/>
            <a:ext cx="371305" cy="323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52330" y="1558225"/>
            <a:ext cx="380826" cy="314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03471" y="1558225"/>
            <a:ext cx="352264" cy="323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1041" y="2177368"/>
            <a:ext cx="371305" cy="304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19107" y="2167843"/>
            <a:ext cx="371305" cy="314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08462" y="2167843"/>
            <a:ext cx="371305" cy="323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4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040" y="2729140"/>
            <a:ext cx="11520000" cy="1158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2"/>
            </p:custDataLst>
          </p:nvPr>
        </p:nvSpPr>
        <p:spPr bwMode="white">
          <a:xfrm>
            <a:off x="5931494" y="2844038"/>
            <a:ext cx="1390016" cy="32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>
            <p:custDataLst>
              <p:tags r:id="rId3"/>
            </p:custDataLst>
          </p:nvPr>
        </p:nvSpPr>
        <p:spPr bwMode="white">
          <a:xfrm>
            <a:off x="4236816" y="3466404"/>
            <a:ext cx="1399537" cy="32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17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7580" y="865505"/>
            <a:ext cx="39370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5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6809" y="2789903"/>
            <a:ext cx="1380495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8264" y="3428998"/>
            <a:ext cx="1380495" cy="33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25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5355" y="2082825"/>
            <a:ext cx="6312198" cy="333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25355" y="3359877"/>
            <a:ext cx="4912661" cy="333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2980"/>
            <a:ext cx="11520000" cy="4415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7785" y="1224551"/>
            <a:ext cx="2399206" cy="31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5537" y="1853994"/>
            <a:ext cx="6302677" cy="333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56396" y="2512048"/>
            <a:ext cx="1437619" cy="305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47735" y="3131953"/>
            <a:ext cx="2818115" cy="32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6055" y="4283710"/>
            <a:ext cx="4284345" cy="45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9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4797335"/>
            <a:ext cx="11520000" cy="1858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2"/>
            </p:custDataLst>
          </p:nvPr>
        </p:nvSpPr>
        <p:spPr bwMode="white">
          <a:xfrm>
            <a:off x="10205085" y="4896485"/>
            <a:ext cx="1742440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>
            <p:custDataLst>
              <p:tags r:id="rId3"/>
            </p:custDataLst>
          </p:nvPr>
        </p:nvSpPr>
        <p:spPr bwMode="white">
          <a:xfrm>
            <a:off x="1465008" y="5626317"/>
            <a:ext cx="3018049" cy="3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>
            <p:custDataLst>
              <p:tags r:id="rId4"/>
            </p:custDataLst>
          </p:nvPr>
        </p:nvSpPr>
        <p:spPr bwMode="white">
          <a:xfrm>
            <a:off x="8443653" y="5626317"/>
            <a:ext cx="723570" cy="323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>
            <p:custDataLst>
              <p:tags r:id="rId5"/>
            </p:custDataLst>
          </p:nvPr>
        </p:nvSpPr>
        <p:spPr bwMode="white">
          <a:xfrm>
            <a:off x="10005041" y="5626317"/>
            <a:ext cx="1047272" cy="323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2023-01-10T05:31:16Z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