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5" r:id="rId5"/>
    <p:sldId id="266" r:id="rId6"/>
    <p:sldId id="267" r:id="rId7"/>
    <p:sldId id="268" r:id="rId8"/>
    <p:sldId id="269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72000" y="1708785"/>
            <a:ext cx="3048000" cy="1000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933575" y="3028950"/>
            <a:ext cx="8324850" cy="80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23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46677" y="1424678"/>
            <a:ext cx="247537" cy="247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56985" y="2825115"/>
            <a:ext cx="731520" cy="395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81619" y="3395872"/>
            <a:ext cx="666446" cy="304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26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96396" y="3940815"/>
            <a:ext cx="2284958" cy="314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27834" y="3940815"/>
            <a:ext cx="1637553" cy="314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66909" y="4445854"/>
            <a:ext cx="656925" cy="304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69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98611" y="1415995"/>
            <a:ext cx="704528" cy="305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592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63239" y="1378047"/>
            <a:ext cx="371305" cy="286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86413" y="1368510"/>
            <a:ext cx="371305" cy="305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42275" y="1368425"/>
            <a:ext cx="361950" cy="391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93705" y="1368425"/>
            <a:ext cx="382270" cy="391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49057" y="1864429"/>
            <a:ext cx="361785" cy="305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48000" y="1864429"/>
            <a:ext cx="371305" cy="305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042280" y="1873966"/>
            <a:ext cx="352264" cy="295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593818" y="1873966"/>
            <a:ext cx="361785" cy="295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02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95545" y="2300605"/>
            <a:ext cx="1682115" cy="387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37818" y="2864085"/>
            <a:ext cx="3655933" cy="304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94413" y="3855128"/>
            <a:ext cx="2656264" cy="314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86942" y="4360180"/>
            <a:ext cx="2599140" cy="304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2023-01-10T07:28:48Z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