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9" r:id="rId7"/>
    <p:sldId id="272" r:id="rId8"/>
    <p:sldId id="273" r:id="rId9"/>
    <p:sldId id="274" r:id="rId10"/>
    <p:sldId id="27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06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70878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05100" y="3035300"/>
            <a:ext cx="678180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9480" y="2843530"/>
            <a:ext cx="41021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795" y="3788955"/>
            <a:ext cx="11520000" cy="191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5030" y="782320"/>
            <a:ext cx="848296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578605"/>
            <a:ext cx="4703206" cy="3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3230" y="2969895"/>
            <a:ext cx="393700" cy="29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8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2105" y="2122170"/>
            <a:ext cx="42799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77220"/>
            <a:ext cx="11520000" cy="1885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2"/>
            </p:custDataLst>
          </p:nvPr>
        </p:nvSpPr>
        <p:spPr bwMode="white">
          <a:xfrm>
            <a:off x="3168015" y="4560570"/>
            <a:ext cx="134239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>
            <p:custDataLst>
              <p:tags r:id="rId3"/>
            </p:custDataLst>
          </p:nvPr>
        </p:nvSpPr>
        <p:spPr bwMode="white">
          <a:xfrm>
            <a:off x="6042942" y="4658131"/>
            <a:ext cx="1009190" cy="30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>
            <p:custDataLst>
              <p:tags r:id="rId4"/>
            </p:custDataLst>
          </p:nvPr>
        </p:nvSpPr>
        <p:spPr bwMode="white">
          <a:xfrm>
            <a:off x="8642082" y="4658131"/>
            <a:ext cx="1009190" cy="30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>
            <p:custDataLst>
              <p:tags r:id="rId5"/>
            </p:custDataLst>
          </p:nvPr>
        </p:nvSpPr>
        <p:spPr bwMode="white">
          <a:xfrm>
            <a:off x="11241223" y="4658131"/>
            <a:ext cx="695008" cy="30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>
            <p:custDataLst>
              <p:tags r:id="rId6"/>
            </p:custDataLst>
          </p:nvPr>
        </p:nvSpPr>
        <p:spPr bwMode="white">
          <a:xfrm>
            <a:off x="930347" y="5315240"/>
            <a:ext cx="352264" cy="276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>
            <p:custDataLst>
              <p:tags r:id="rId7"/>
            </p:custDataLst>
          </p:nvPr>
        </p:nvSpPr>
        <p:spPr bwMode="white">
          <a:xfrm>
            <a:off x="3491404" y="5296193"/>
            <a:ext cx="1313851" cy="30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-24855"/>
            <a:ext cx="11520000" cy="1444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40" y="1560105"/>
            <a:ext cx="11520000" cy="51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011590"/>
            <a:ext cx="11520000" cy="404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23835" y="3213100"/>
            <a:ext cx="3964940" cy="351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22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18425" y="271780"/>
            <a:ext cx="4314190" cy="157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0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1692064"/>
            <a:ext cx="685487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8181" y="1692064"/>
            <a:ext cx="685487" cy="29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5057" y="1692064"/>
            <a:ext cx="685487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8710" y="1692064"/>
            <a:ext cx="685487" cy="29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2148" y="3054860"/>
            <a:ext cx="1009190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1619" y="3054860"/>
            <a:ext cx="1009190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52198" y="3054860"/>
            <a:ext cx="1009190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0231" y="3054860"/>
            <a:ext cx="999669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2198" y="1472288"/>
            <a:ext cx="10844033" cy="314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347" y="2157918"/>
            <a:ext cx="9311206" cy="30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2200" y="3380105"/>
            <a:ext cx="8997315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2023-01-10T07:33:50Z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