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70878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33315" y="3038475"/>
            <a:ext cx="2181225" cy="923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285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8363" y="2967594"/>
            <a:ext cx="485553" cy="4285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39537" y="2939023"/>
            <a:ext cx="447471" cy="4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86809" y="2948547"/>
            <a:ext cx="447471" cy="447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96066" y="2977118"/>
            <a:ext cx="409388" cy="371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48132" y="2977118"/>
            <a:ext cx="495074" cy="39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8826" y="2958071"/>
            <a:ext cx="514115" cy="41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66578" y="2986642"/>
            <a:ext cx="437950" cy="380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75834" y="2958071"/>
            <a:ext cx="447471" cy="41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385024" y="2986642"/>
            <a:ext cx="437950" cy="390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184760" y="3005689"/>
            <a:ext cx="409388" cy="323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174909" y="2948547"/>
            <a:ext cx="485553" cy="419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946082" y="2967594"/>
            <a:ext cx="476033" cy="380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04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3917" y="1577141"/>
            <a:ext cx="2246876" cy="1752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37619" y="1577141"/>
            <a:ext cx="2246876" cy="1752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89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49190" y="1713423"/>
            <a:ext cx="361785" cy="31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2148" y="1713423"/>
            <a:ext cx="352264" cy="30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1487" y="1713423"/>
            <a:ext cx="361785" cy="30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90743" y="1713423"/>
            <a:ext cx="361785" cy="305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52198" y="1722975"/>
            <a:ext cx="352264" cy="286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985157" y="1713423"/>
            <a:ext cx="361785" cy="29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70314" y="1722975"/>
            <a:ext cx="361785" cy="29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93752" y="1713423"/>
            <a:ext cx="361785" cy="31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19010" y="2439670"/>
            <a:ext cx="1304290" cy="395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986809" y="3012514"/>
            <a:ext cx="1323371" cy="315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43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967107" y="2894781"/>
            <a:ext cx="285619" cy="228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30435" y="2814955"/>
            <a:ext cx="337820" cy="389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843338" y="3467091"/>
            <a:ext cx="228495" cy="238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46016" y="3457553"/>
            <a:ext cx="247537" cy="248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4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87338" y="1434128"/>
            <a:ext cx="218975" cy="2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06380" y="2005430"/>
            <a:ext cx="152330" cy="2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338" y="2576733"/>
            <a:ext cx="218975" cy="2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77818" y="3148036"/>
            <a:ext cx="228495" cy="2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87338" y="3719338"/>
            <a:ext cx="209454" cy="238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