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05075" y="3048000"/>
            <a:ext cx="718185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19625" y="1909445"/>
            <a:ext cx="29527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0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6297" y="1589253"/>
            <a:ext cx="257057" cy="22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86120" y="1967230"/>
            <a:ext cx="128524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5305" y="3005016"/>
            <a:ext cx="1285289" cy="31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5024" y="3157350"/>
            <a:ext cx="1294809" cy="31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24826" y="4490276"/>
            <a:ext cx="1275768" cy="31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08975" y="4566285"/>
            <a:ext cx="128524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5516790"/>
            <a:ext cx="11520000" cy="99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2"/>
            </p:custDataLst>
          </p:nvPr>
        </p:nvSpPr>
        <p:spPr bwMode="white">
          <a:xfrm>
            <a:off x="8824595" y="5746115"/>
            <a:ext cx="2760980" cy="455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0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5834" y="1502774"/>
            <a:ext cx="361785" cy="30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900" y="1502774"/>
            <a:ext cx="371305" cy="30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7445" y="1512570"/>
            <a:ext cx="391160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51750" y="1522095"/>
            <a:ext cx="36195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5580" y="1522095"/>
            <a:ext cx="36195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5355" y="2170997"/>
            <a:ext cx="352264" cy="30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7421" y="2170997"/>
            <a:ext cx="361785" cy="305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6628" y="2180543"/>
            <a:ext cx="323702" cy="286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14210" y="2180590"/>
            <a:ext cx="401955" cy="353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55580" y="2190115"/>
            <a:ext cx="361950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bldLvl="0" animBg="1"/>
      <p:bldP spid="9" grpId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72033" y="2148443"/>
            <a:ext cx="666446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2157966"/>
            <a:ext cx="656925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9041" y="2824573"/>
            <a:ext cx="675966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66181" y="2824573"/>
            <a:ext cx="675966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2842" y="2824573"/>
            <a:ext cx="685487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57719" y="4167309"/>
            <a:ext cx="685487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57190" y="4167309"/>
            <a:ext cx="685487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