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6" r:id="rId5"/>
    <p:sldId id="268" r:id="rId6"/>
    <p:sldId id="269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106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38675" y="2047865"/>
            <a:ext cx="2914650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66920" y="3444230"/>
            <a:ext cx="3057525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245" y="432980"/>
            <a:ext cx="11520000" cy="4250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52013" y="537801"/>
            <a:ext cx="285619" cy="238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31385" y="3749137"/>
            <a:ext cx="285619" cy="22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50426" y="4292301"/>
            <a:ext cx="247537" cy="247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4582070"/>
            <a:ext cx="11520000" cy="1990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2"/>
            </p:custDataLst>
          </p:nvPr>
        </p:nvSpPr>
        <p:spPr bwMode="white">
          <a:xfrm>
            <a:off x="11199534" y="5639040"/>
            <a:ext cx="247537" cy="238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>
            <p:custDataLst>
              <p:tags r:id="rId3"/>
            </p:custDataLst>
          </p:nvPr>
        </p:nvSpPr>
        <p:spPr bwMode="white">
          <a:xfrm>
            <a:off x="11180493" y="6191332"/>
            <a:ext cx="285619" cy="238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70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29619" y="1494138"/>
            <a:ext cx="1313851" cy="30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01520" y="2048460"/>
            <a:ext cx="1313851" cy="30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01520" y="2602781"/>
            <a:ext cx="1304330" cy="30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303180"/>
            <a:ext cx="11520000" cy="2831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>
            <p:custDataLst>
              <p:tags r:id="rId2"/>
            </p:custDataLst>
          </p:nvPr>
        </p:nvSpPr>
        <p:spPr bwMode="white">
          <a:xfrm>
            <a:off x="4852859" y="3427138"/>
            <a:ext cx="247537" cy="238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53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9669" y="3085589"/>
            <a:ext cx="9235041" cy="314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9669" y="4192075"/>
            <a:ext cx="9235041" cy="314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2023-01-10T07:03:52Z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