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066" y="552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1680210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62045" y="3067050"/>
            <a:ext cx="4867275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8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96264" y="2217730"/>
            <a:ext cx="361785" cy="3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5120" y="2237105"/>
            <a:ext cx="42418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70578" y="2217730"/>
            <a:ext cx="361785" cy="3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69955" y="2227580"/>
            <a:ext cx="400685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0446" y="2761492"/>
            <a:ext cx="361785" cy="3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0320" y="2761615"/>
            <a:ext cx="458470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31425"/>
            <a:ext cx="11520000" cy="3139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>
            <p:custDataLst>
              <p:tags r:id="rId2"/>
            </p:custDataLst>
          </p:nvPr>
        </p:nvSpPr>
        <p:spPr bwMode="white">
          <a:xfrm>
            <a:off x="11088892" y="4777550"/>
            <a:ext cx="361785" cy="31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>
            <p:custDataLst>
              <p:tags r:id="rId3"/>
            </p:custDataLst>
          </p:nvPr>
        </p:nvSpPr>
        <p:spPr bwMode="white">
          <a:xfrm>
            <a:off x="11088892" y="5331102"/>
            <a:ext cx="361785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>
            <p:custDataLst>
              <p:tags r:id="rId4"/>
            </p:custDataLst>
          </p:nvPr>
        </p:nvSpPr>
        <p:spPr bwMode="white">
          <a:xfrm>
            <a:off x="11088892" y="5875109"/>
            <a:ext cx="361785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4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5702" y="1379487"/>
            <a:ext cx="666446" cy="30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1223" y="1389045"/>
            <a:ext cx="352264" cy="28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000" y="1933838"/>
            <a:ext cx="675966" cy="29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3768" y="1924281"/>
            <a:ext cx="352264" cy="29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6181" y="2488190"/>
            <a:ext cx="675966" cy="28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19371" y="2488190"/>
            <a:ext cx="666446" cy="28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6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7045" y="729615"/>
            <a:ext cx="5721985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1225" y="1449705"/>
            <a:ext cx="130429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1454" y="2046484"/>
            <a:ext cx="3417917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636" y="3134393"/>
            <a:ext cx="2408727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