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70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24070" y="1866265"/>
            <a:ext cx="2943225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71445" y="3028950"/>
            <a:ext cx="684847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11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14085" y="1413510"/>
            <a:ext cx="749300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37157" y="2122285"/>
            <a:ext cx="675966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6628" y="2122285"/>
            <a:ext cx="685487" cy="30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5055" y="2682240"/>
            <a:ext cx="770255" cy="390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61520" y="3400559"/>
            <a:ext cx="685487" cy="295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bldLvl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91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71173" y="2186944"/>
            <a:ext cx="695008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3239" y="2396507"/>
            <a:ext cx="2104066" cy="28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89490" y="3187065"/>
            <a:ext cx="1704340" cy="93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2760" y="3329940"/>
            <a:ext cx="1418590" cy="73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47125" y="3339465"/>
            <a:ext cx="609600" cy="64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89875" y="4368164"/>
            <a:ext cx="2382589" cy="66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4309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4417" y="1138757"/>
            <a:ext cx="352264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0616" y="1138757"/>
            <a:ext cx="371305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99558" y="1138757"/>
            <a:ext cx="342743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03900" y="1033404"/>
            <a:ext cx="395605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0236" y="1787048"/>
            <a:ext cx="352264" cy="2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4318" y="1777515"/>
            <a:ext cx="361785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99535" y="1777624"/>
            <a:ext cx="37401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17872" y="1796582"/>
            <a:ext cx="361785" cy="27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80847" y="3121765"/>
            <a:ext cx="1647074" cy="305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792" y="4713891"/>
            <a:ext cx="11520000" cy="1752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7833601" y="4837703"/>
            <a:ext cx="1342413" cy="304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1807023" y="5475812"/>
            <a:ext cx="980628" cy="304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8214428" y="5475812"/>
            <a:ext cx="685487" cy="304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bldLvl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