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6" r:id="rId5"/>
    <p:sldId id="267" r:id="rId6"/>
    <p:sldId id="270" r:id="rId7"/>
    <p:sldId id="271" r:id="rId8"/>
    <p:sldId id="272" r:id="rId9"/>
    <p:sldId id="274" r:id="rId10"/>
    <p:sldId id="276" r:id="rId11"/>
    <p:sldId id="277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20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14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87471" y="2904914"/>
            <a:ext cx="3703537" cy="305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9322" y="2313365"/>
            <a:ext cx="10729785" cy="305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24070" y="1866265"/>
            <a:ext cx="2943225" cy="828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252470" y="3081020"/>
            <a:ext cx="5686425" cy="69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45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77553" y="2425670"/>
            <a:ext cx="504595" cy="371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53520" y="2425670"/>
            <a:ext cx="466512" cy="362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75570" y="2397084"/>
            <a:ext cx="514115" cy="409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51537" y="2416141"/>
            <a:ext cx="428429" cy="400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04264" y="3330915"/>
            <a:ext cx="466512" cy="428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517983" y="3349972"/>
            <a:ext cx="504595" cy="381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165388" y="3340443"/>
            <a:ext cx="466512" cy="400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358115" y="4331448"/>
            <a:ext cx="428429" cy="323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034082" y="4274274"/>
            <a:ext cx="437950" cy="400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681487" y="4302861"/>
            <a:ext cx="361785" cy="371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556500" y="4232275"/>
            <a:ext cx="504825" cy="46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223173" y="4283803"/>
            <a:ext cx="466512" cy="390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ldLvl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44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0561" y="2409274"/>
            <a:ext cx="342743" cy="314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28429" y="2437906"/>
            <a:ext cx="352264" cy="276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20561" y="3010542"/>
            <a:ext cx="342743" cy="305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37950" y="3020086"/>
            <a:ext cx="342743" cy="295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80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80628" y="2024423"/>
            <a:ext cx="999669" cy="304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63107" y="2624267"/>
            <a:ext cx="1313851" cy="295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5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045" y="3159670"/>
            <a:ext cx="11520000" cy="22572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>
            <p:custDataLst>
              <p:tags r:id="rId2"/>
            </p:custDataLst>
          </p:nvPr>
        </p:nvSpPr>
        <p:spPr bwMode="white">
          <a:xfrm>
            <a:off x="3159673" y="4454948"/>
            <a:ext cx="675966" cy="314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>
            <p:custDataLst>
              <p:tags r:id="rId3"/>
            </p:custDataLst>
          </p:nvPr>
        </p:nvSpPr>
        <p:spPr bwMode="white">
          <a:xfrm>
            <a:off x="5234940" y="5045710"/>
            <a:ext cx="767080" cy="377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36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872892" y="2559881"/>
            <a:ext cx="990148" cy="295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11041" y="3160464"/>
            <a:ext cx="1313851" cy="295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62314" y="3761047"/>
            <a:ext cx="990148" cy="285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54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86809" y="2006331"/>
            <a:ext cx="990148" cy="295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66710" y="1996803"/>
            <a:ext cx="2265917" cy="314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77289" y="2587562"/>
            <a:ext cx="4493752" cy="304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00991" y="3759553"/>
            <a:ext cx="675966" cy="304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28410" y="3610610"/>
            <a:ext cx="705485" cy="469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576490"/>
            <a:ext cx="11520000" cy="3857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0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225" y="4293235"/>
            <a:ext cx="11414125" cy="2292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46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12925" y="2043466"/>
            <a:ext cx="675966" cy="304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22446" y="2624267"/>
            <a:ext cx="675966" cy="304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86016" y="3214590"/>
            <a:ext cx="5122115" cy="314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24630" y="3662045"/>
            <a:ext cx="746125" cy="47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2677" y="4395237"/>
            <a:ext cx="6883438" cy="304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2022-11-08T02:00:00Z</dcterms:created>
  <dcterms:modified xsi:type="dcterms:W3CDTF">2023-01-10T06:40:50Z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