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9" r:id="rId7"/>
    <p:sldId id="271" r:id="rId8"/>
    <p:sldId id="272" r:id="rId9"/>
    <p:sldId id="274" r:id="rId10"/>
    <p:sldId id="27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5970" y="1943100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52395" y="3169285"/>
            <a:ext cx="68865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4876" y="3925199"/>
            <a:ext cx="314181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1315" y="4754880"/>
            <a:ext cx="454025" cy="12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>
            <p:custDataLst>
              <p:tags r:id="rId1"/>
            </p:custDataLst>
          </p:nvPr>
        </p:nvSpPr>
        <p:spPr bwMode="white">
          <a:xfrm>
            <a:off x="5951855" y="2276475"/>
            <a:ext cx="817245" cy="9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5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1702203"/>
            <a:ext cx="752132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74710" y="1702203"/>
            <a:ext cx="714049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5125" y="2605405"/>
            <a:ext cx="535940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0885" y="3185795"/>
            <a:ext cx="48387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5520" y="4238625"/>
            <a:ext cx="528320" cy="8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6530" y="3786505"/>
            <a:ext cx="440690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4140" y="4500245"/>
            <a:ext cx="46291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991" y="2797540"/>
            <a:ext cx="5274446" cy="30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0991" y="3407460"/>
            <a:ext cx="4636561" cy="30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948975"/>
            <a:ext cx="11520000" cy="2232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4028440" y="3983990"/>
            <a:ext cx="506730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17715"/>
            <a:ext cx="11520000" cy="362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05465"/>
            <a:ext cx="11520000" cy="302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68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4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5024" y="2234001"/>
            <a:ext cx="4788892" cy="30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8248" y="3509951"/>
            <a:ext cx="3370314" cy="30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75" y="4594770"/>
            <a:ext cx="11520000" cy="149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2613660" y="4775835"/>
            <a:ext cx="8672195" cy="102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0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7" y="1407833"/>
            <a:ext cx="6702545" cy="31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2640201"/>
            <a:ext cx="6873917" cy="30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