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6" r:id="rId5"/>
    <p:sldId id="268" r:id="rId6"/>
    <p:sldId id="269" r:id="rId7"/>
    <p:sldId id="271" r:id="rId8"/>
    <p:sldId id="272" r:id="rId9"/>
    <p:sldId id="273" r:id="rId10"/>
    <p:sldId id="274" r:id="rId11"/>
    <p:sldId id="275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65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23820" y="2424430"/>
            <a:ext cx="6008370" cy="2194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>
            <p:custDataLst>
              <p:tags r:id="rId1"/>
            </p:custDataLst>
          </p:nvPr>
        </p:nvSpPr>
        <p:spPr bwMode="white">
          <a:xfrm>
            <a:off x="3223895" y="2981960"/>
            <a:ext cx="5430520" cy="2194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>
            <p:custDataLst>
              <p:tags r:id="rId2"/>
            </p:custDataLst>
          </p:nvPr>
        </p:nvSpPr>
        <p:spPr bwMode="white">
          <a:xfrm>
            <a:off x="2279015" y="2059940"/>
            <a:ext cx="5430520" cy="1376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85970" y="2086610"/>
            <a:ext cx="3019425" cy="8191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14850" y="3205480"/>
            <a:ext cx="3162300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38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91603" y="2493596"/>
            <a:ext cx="466512" cy="457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29487" y="2503131"/>
            <a:ext cx="476033" cy="42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80885" y="2484120"/>
            <a:ext cx="491490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2677" y="3494820"/>
            <a:ext cx="495074" cy="400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96000" y="3523426"/>
            <a:ext cx="437950" cy="352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43404" y="3494820"/>
            <a:ext cx="456991" cy="371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42082" y="3485284"/>
            <a:ext cx="437950" cy="410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251404" y="3494820"/>
            <a:ext cx="456991" cy="400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869917" y="3504355"/>
            <a:ext cx="485553" cy="381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/>
          <p:cNvSpPr/>
          <p:nvPr>
            <p:custDataLst>
              <p:tags r:id="rId1"/>
            </p:custDataLst>
          </p:nvPr>
        </p:nvSpPr>
        <p:spPr bwMode="white">
          <a:xfrm>
            <a:off x="7752080" y="2493010"/>
            <a:ext cx="491490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04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57983" y="2102316"/>
            <a:ext cx="675966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00000" y="2102316"/>
            <a:ext cx="685487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17990" y="1984375"/>
            <a:ext cx="676275" cy="53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76980" y="2632710"/>
            <a:ext cx="666750" cy="53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00000" y="2741041"/>
            <a:ext cx="675966" cy="314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94347" y="2741041"/>
            <a:ext cx="1313851" cy="314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57719" y="4151957"/>
            <a:ext cx="314181" cy="295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99735" y="4228222"/>
            <a:ext cx="285619" cy="219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19570" y="4876481"/>
            <a:ext cx="304661" cy="25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28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71636" y="2160262"/>
            <a:ext cx="675966" cy="295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89685" y="2160262"/>
            <a:ext cx="666446" cy="295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01256" y="2913776"/>
            <a:ext cx="361785" cy="4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95603" y="2799318"/>
            <a:ext cx="352264" cy="295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67768" y="3457451"/>
            <a:ext cx="685487" cy="28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09520" y="3457451"/>
            <a:ext cx="666446" cy="28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67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9669" y="2120194"/>
            <a:ext cx="5912330" cy="304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9669" y="3406087"/>
            <a:ext cx="4008198" cy="304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7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3948975"/>
            <a:ext cx="11520000" cy="1881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2"/>
            </p:custDataLst>
          </p:nvPr>
        </p:nvSpPr>
        <p:spPr bwMode="white">
          <a:xfrm>
            <a:off x="1584962" y="5285832"/>
            <a:ext cx="6216991" cy="305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70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95735" y="2619596"/>
            <a:ext cx="7045289" cy="305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7471" y="3211430"/>
            <a:ext cx="2094545" cy="305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77421" y="3803264"/>
            <a:ext cx="8130644" cy="315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12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44396" y="3860632"/>
            <a:ext cx="7959272" cy="95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39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1123" y="2044363"/>
            <a:ext cx="228495" cy="238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38280" y="2044363"/>
            <a:ext cx="247537" cy="238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75438" y="2044363"/>
            <a:ext cx="285619" cy="238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81421" y="2606502"/>
            <a:ext cx="3560727" cy="314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24958" y="3206753"/>
            <a:ext cx="1313851" cy="304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19570" y="3206753"/>
            <a:ext cx="1323371" cy="304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2023-01-10T06:26:17Z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