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70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80945" y="3143250"/>
            <a:ext cx="72294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8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50743" y="1951621"/>
            <a:ext cx="314181" cy="29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0743" y="3040031"/>
            <a:ext cx="314181" cy="29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88826" y="3612878"/>
            <a:ext cx="276099" cy="21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35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0132" y="5017110"/>
            <a:ext cx="704528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8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4876" y="1388830"/>
            <a:ext cx="361785" cy="29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0644" y="1398385"/>
            <a:ext cx="361785" cy="29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1702" y="1388830"/>
            <a:ext cx="361785" cy="29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7471" y="1379275"/>
            <a:ext cx="361785" cy="31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99008" y="1379275"/>
            <a:ext cx="361785" cy="31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74776" y="1398385"/>
            <a:ext cx="371305" cy="28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5355" y="1933449"/>
            <a:ext cx="361785" cy="30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0644" y="1933449"/>
            <a:ext cx="361785" cy="29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85884" y="1933449"/>
            <a:ext cx="361785" cy="29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56991" y="1933449"/>
            <a:ext cx="342743" cy="30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41752" y="1943004"/>
            <a:ext cx="333223" cy="28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93818" y="1943004"/>
            <a:ext cx="333223" cy="28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3590200"/>
            <a:ext cx="11520000" cy="212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