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68" r:id="rId7"/>
    <p:sldId id="269" r:id="rId8"/>
    <p:sldId id="271" r:id="rId9"/>
    <p:sldId id="272" r:id="rId10"/>
    <p:sldId id="273" r:id="rId11"/>
    <p:sldId id="274" r:id="rId12"/>
    <p:sldId id="275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02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675" y="1252855"/>
            <a:ext cx="3281045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95801" y="2435635"/>
            <a:ext cx="323702" cy="29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55801" y="2435635"/>
            <a:ext cx="314181" cy="29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57123" y="2969388"/>
            <a:ext cx="323702" cy="29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08190" y="3375025"/>
            <a:ext cx="421640" cy="55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08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9322" y="2246657"/>
            <a:ext cx="1647074" cy="305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7785" y="2246657"/>
            <a:ext cx="999669" cy="305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23504" y="2246657"/>
            <a:ext cx="1009190" cy="305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70115" y="2246657"/>
            <a:ext cx="685487" cy="305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10100" y="1995805"/>
            <a:ext cx="2971800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62120" y="3220085"/>
            <a:ext cx="3667125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02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62049" y="1730504"/>
            <a:ext cx="247537" cy="247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03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53520" y="1550506"/>
            <a:ext cx="428429" cy="391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53322" y="1550506"/>
            <a:ext cx="456991" cy="429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79570" y="1560052"/>
            <a:ext cx="504595" cy="381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17454" y="1550506"/>
            <a:ext cx="514115" cy="391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67636" y="2505110"/>
            <a:ext cx="466512" cy="429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46876" y="2495564"/>
            <a:ext cx="456991" cy="44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41884" y="2505110"/>
            <a:ext cx="437950" cy="391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95933" y="3450169"/>
            <a:ext cx="485553" cy="420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24297" y="3469261"/>
            <a:ext cx="504595" cy="391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76490"/>
            <a:ext cx="11520000" cy="3078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3917" y="1472507"/>
            <a:ext cx="5122115" cy="1858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590200"/>
            <a:ext cx="11520000" cy="3091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>
            <p:custDataLst>
              <p:tags r:id="rId2"/>
            </p:custDataLst>
          </p:nvPr>
        </p:nvSpPr>
        <p:spPr bwMode="white">
          <a:xfrm>
            <a:off x="1549190" y="4964081"/>
            <a:ext cx="5474380" cy="305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>
            <p:custDataLst>
              <p:tags r:id="rId3"/>
            </p:custDataLst>
          </p:nvPr>
        </p:nvSpPr>
        <p:spPr bwMode="white">
          <a:xfrm>
            <a:off x="1549400" y="6044565"/>
            <a:ext cx="5950585" cy="452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26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50930" y="1501775"/>
            <a:ext cx="378460" cy="38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88826" y="2130757"/>
            <a:ext cx="276099" cy="219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50743" y="2712218"/>
            <a:ext cx="314181" cy="295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50743" y="3312743"/>
            <a:ext cx="314181" cy="295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63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034082" y="3619524"/>
            <a:ext cx="7911669" cy="38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6991" y="4153647"/>
            <a:ext cx="7673652" cy="47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73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0297" y="1329954"/>
            <a:ext cx="685487" cy="295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28760" y="1320423"/>
            <a:ext cx="675966" cy="314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18181" y="1320423"/>
            <a:ext cx="675966" cy="304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46325" y="1826260"/>
            <a:ext cx="415290" cy="35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2677" y="3455262"/>
            <a:ext cx="10225190" cy="314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63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81355" y="2996891"/>
            <a:ext cx="685487" cy="30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2198" y="4054359"/>
            <a:ext cx="8663801" cy="314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2023-01-10T06:11:10Z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