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4" r:id="rId4"/>
    <p:sldId id="265" r:id="rId5"/>
    <p:sldId id="267" r:id="rId6"/>
    <p:sldId id="268" r:id="rId7"/>
    <p:sldId id="269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20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7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66920" y="2058035"/>
            <a:ext cx="3057525" cy="876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300605" y="3339465"/>
            <a:ext cx="7734300" cy="752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7836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727438" y="1425447"/>
            <a:ext cx="247537" cy="238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18512" y="3007938"/>
            <a:ext cx="656925" cy="305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432980"/>
            <a:ext cx="11520000" cy="49195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538980" y="2708275"/>
            <a:ext cx="7112000" cy="1287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39340" y="4332605"/>
            <a:ext cx="1951990" cy="725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538980" y="4134485"/>
            <a:ext cx="7121525" cy="1102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img_16777215" descr="3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2285" y="5384075"/>
            <a:ext cx="11520000" cy="11274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2"/>
          <p:cNvSpPr/>
          <p:nvPr>
            <p:custDataLst>
              <p:tags r:id="rId2"/>
            </p:custDataLst>
          </p:nvPr>
        </p:nvSpPr>
        <p:spPr bwMode="white">
          <a:xfrm>
            <a:off x="4479243" y="5556051"/>
            <a:ext cx="666446" cy="305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3"/>
          <p:cNvSpPr/>
          <p:nvPr>
            <p:custDataLst>
              <p:tags r:id="rId3"/>
            </p:custDataLst>
          </p:nvPr>
        </p:nvSpPr>
        <p:spPr bwMode="white">
          <a:xfrm>
            <a:off x="7935243" y="5575160"/>
            <a:ext cx="352264" cy="2675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4"/>
          <p:cNvSpPr/>
          <p:nvPr>
            <p:custDataLst>
              <p:tags r:id="rId4"/>
            </p:custDataLst>
          </p:nvPr>
        </p:nvSpPr>
        <p:spPr bwMode="white">
          <a:xfrm>
            <a:off x="2213326" y="6081535"/>
            <a:ext cx="3056132" cy="315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  <p:bldP spid="9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213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01652" y="1435670"/>
            <a:ext cx="371305" cy="286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14776" y="1435670"/>
            <a:ext cx="342743" cy="286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56793" y="1426128"/>
            <a:ext cx="352264" cy="295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527173" y="1426128"/>
            <a:ext cx="352264" cy="295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11173" y="1960495"/>
            <a:ext cx="352264" cy="305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805256" y="1960495"/>
            <a:ext cx="361785" cy="305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033090" y="1960495"/>
            <a:ext cx="352264" cy="295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212991" y="1970038"/>
            <a:ext cx="361785" cy="295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625600" y="2494915"/>
            <a:ext cx="414655" cy="344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481830" y="2494915"/>
            <a:ext cx="426085" cy="334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985125" y="2494915"/>
            <a:ext cx="426085" cy="344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0850880" y="2494915"/>
            <a:ext cx="426085" cy="334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2841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34640" y="3669665"/>
            <a:ext cx="722630" cy="376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29815" y="4126230"/>
            <a:ext cx="4382135" cy="311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63371" y="4507970"/>
            <a:ext cx="4608000" cy="305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2022-11-08T02:00:00Z</dcterms:created>
  <dcterms:modified xsi:type="dcterms:W3CDTF">2023-01-10T06:01:28Z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45E4EA14272A4B1AB96AE4547829A450</vt:lpwstr>
  </property>
</Properties>
</file>