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8" r:id="rId7"/>
    <p:sldId id="269" r:id="rId8"/>
    <p:sldId id="271" r:id="rId9"/>
    <p:sldId id="273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2201545"/>
            <a:ext cx="308610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245" y="3265170"/>
            <a:ext cx="7762875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31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7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20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6115" y="1464258"/>
            <a:ext cx="3208462" cy="30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34479" y="2179890"/>
            <a:ext cx="2427768" cy="30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58181" y="2905065"/>
            <a:ext cx="1637553" cy="30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6909" y="2905065"/>
            <a:ext cx="1970776" cy="30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99338" y="2905065"/>
            <a:ext cx="1961256" cy="30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27768" y="3620697"/>
            <a:ext cx="1647074" cy="30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20730"/>
            <a:ext cx="11520000" cy="2629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7794743" y="4115997"/>
            <a:ext cx="1980297" cy="304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244528" y="4830504"/>
            <a:ext cx="656925" cy="304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2672628" y="4840031"/>
            <a:ext cx="685487" cy="304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4110247" y="4830504"/>
            <a:ext cx="675966" cy="314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5547867" y="4840031"/>
            <a:ext cx="675966" cy="304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1082677" y="6269046"/>
            <a:ext cx="8797090" cy="304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30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67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010" y="4437290"/>
            <a:ext cx="11520000" cy="1585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2980"/>
            <a:ext cx="11520000" cy="5012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00295" y="421640"/>
            <a:ext cx="361950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5995" y="1127125"/>
            <a:ext cx="134239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18425" y="1127125"/>
            <a:ext cx="136144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69917" y="1214360"/>
            <a:ext cx="685487" cy="304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38135" y="2526665"/>
            <a:ext cx="370840" cy="5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240565"/>
            <a:ext cx="11520000" cy="1331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082677" y="6131175"/>
            <a:ext cx="8958942" cy="306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2023-01-10T05:47:45Z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