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5" r:id="rId5"/>
    <p:sldId id="266" r:id="rId6"/>
    <p:sldId id="267" r:id="rId7"/>
    <p:sldId id="269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0" y="2129790"/>
            <a:ext cx="3086100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345" y="3262630"/>
            <a:ext cx="463867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99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77305" y="1626235"/>
            <a:ext cx="464820" cy="410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89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89885" y="2100580"/>
            <a:ext cx="4237990" cy="833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38060" y="3175000"/>
            <a:ext cx="4307840" cy="801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87338" y="4337963"/>
            <a:ext cx="999669" cy="304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58135" y="4328160"/>
            <a:ext cx="4269740" cy="841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59650" y="4337685"/>
            <a:ext cx="4233545" cy="878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8" grpId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81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9190" y="2160489"/>
            <a:ext cx="4017719" cy="314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9190" y="3314789"/>
            <a:ext cx="8006876" cy="305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04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6414247" y="2655568"/>
            <a:ext cx="5502942" cy="38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6991" y="3227658"/>
            <a:ext cx="5474380" cy="38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285" y="4523015"/>
            <a:ext cx="11520000" cy="1096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5250417" y="5190722"/>
            <a:ext cx="5303008" cy="314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2023-01-10T05:42:47Z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