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79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14776" y="3519104"/>
            <a:ext cx="2275438" cy="30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80231" y="3519104"/>
            <a:ext cx="1637553" cy="31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3504" y="4118912"/>
            <a:ext cx="2284958" cy="30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2273300"/>
            <a:ext cx="308610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395" y="3239770"/>
            <a:ext cx="30765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8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32561" y="2254232"/>
            <a:ext cx="247537" cy="24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2396" y="3378700"/>
            <a:ext cx="238016" cy="238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70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04396" y="1513371"/>
            <a:ext cx="476033" cy="449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1801" y="1522930"/>
            <a:ext cx="485553" cy="439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27130" y="1473200"/>
            <a:ext cx="457200" cy="519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0760" y="2431006"/>
            <a:ext cx="456991" cy="382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48528" y="2411889"/>
            <a:ext cx="437950" cy="391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86413" y="2402330"/>
            <a:ext cx="466512" cy="449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14115" y="2392771"/>
            <a:ext cx="523636" cy="439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90082" y="2411889"/>
            <a:ext cx="456991" cy="391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84363" y="2402330"/>
            <a:ext cx="485553" cy="43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022247" y="2392771"/>
            <a:ext cx="495074" cy="439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74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28297" y="2321044"/>
            <a:ext cx="1980297" cy="31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8297" y="2950025"/>
            <a:ext cx="2960925" cy="31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8297" y="3579007"/>
            <a:ext cx="3265586" cy="31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32892" y="4360469"/>
            <a:ext cx="2637223" cy="31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45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41884" y="1549381"/>
            <a:ext cx="1342413" cy="314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6280" y="2111835"/>
            <a:ext cx="1304330" cy="30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8082" y="2102302"/>
            <a:ext cx="1313851" cy="314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22512" y="2664756"/>
            <a:ext cx="1342413" cy="30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38347" y="3217677"/>
            <a:ext cx="1313851" cy="314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99669" y="3217677"/>
            <a:ext cx="1304330" cy="314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733710"/>
            <a:ext cx="11520000" cy="2234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4176892" y="5586640"/>
            <a:ext cx="685487" cy="30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9756000" y="5596192"/>
            <a:ext cx="685487" cy="296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30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023900" y="2293436"/>
            <a:ext cx="1361454" cy="31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37024" y="2293436"/>
            <a:ext cx="2037421" cy="30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43338" y="2894202"/>
            <a:ext cx="971107" cy="30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96198" y="3485433"/>
            <a:ext cx="2265917" cy="31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51074" y="3485433"/>
            <a:ext cx="675966" cy="30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02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29289" y="1539615"/>
            <a:ext cx="1342413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46479" y="1539615"/>
            <a:ext cx="685487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2099" y="2130500"/>
            <a:ext cx="999669" cy="304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18644" y="2749977"/>
            <a:ext cx="247537" cy="24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7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9365" y="1644650"/>
            <a:ext cx="4141470" cy="98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13785" y="3293054"/>
            <a:ext cx="1989818" cy="30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8965" y="3840480"/>
            <a:ext cx="68580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9860" y="3840480"/>
            <a:ext cx="676275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3192780" y="1771650"/>
            <a:ext cx="3481705" cy="126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2023-01-10T05:41:25Z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