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75" r:id="rId15"/>
    <p:sldId id="276" r:id="rId16"/>
    <p:sldId id="277" r:id="rId17"/>
    <p:sldId id="278" r:id="rId18"/>
    <p:sldId id="280" r:id="rId19"/>
    <p:sldId id="281" r:id="rId20"/>
    <p:sldId id="282" r:id="rId21"/>
    <p:sldId id="283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6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3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tags" Target="../tags/tag5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38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13719" y="1654690"/>
            <a:ext cx="428429" cy="362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27239" y="1673766"/>
            <a:ext cx="418909" cy="333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13719" y="2331864"/>
            <a:ext cx="418909" cy="352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27239" y="2312789"/>
            <a:ext cx="437950" cy="371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23239" y="3628987"/>
            <a:ext cx="409388" cy="371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27239" y="3648062"/>
            <a:ext cx="428429" cy="343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46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68099" y="2264727"/>
            <a:ext cx="3503603" cy="381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85553" y="2274262"/>
            <a:ext cx="2732429" cy="371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68099" y="3580606"/>
            <a:ext cx="1961256" cy="371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43140" y="3590141"/>
            <a:ext cx="799735" cy="362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47074" y="3590141"/>
            <a:ext cx="809256" cy="352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1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375" y="4220755"/>
            <a:ext cx="11520000" cy="1261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>
            <p:custDataLst>
              <p:tags r:id="rId4"/>
            </p:custDataLst>
          </p:nvPr>
        </p:nvSpPr>
        <p:spPr bwMode="white">
          <a:xfrm>
            <a:off x="1603408" y="4965945"/>
            <a:ext cx="9473057" cy="372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42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48793" y="1549617"/>
            <a:ext cx="418909" cy="314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62380" y="1521009"/>
            <a:ext cx="428429" cy="362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58446" y="2188517"/>
            <a:ext cx="799735" cy="352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91206" y="2169445"/>
            <a:ext cx="1199603" cy="371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71966" y="2836954"/>
            <a:ext cx="1190082" cy="352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48925" y="3485390"/>
            <a:ext cx="809256" cy="362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81553" y="3485390"/>
            <a:ext cx="799735" cy="362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14314" y="3485390"/>
            <a:ext cx="1190082" cy="362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08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18314" y="1645253"/>
            <a:ext cx="3370314" cy="362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77752" y="2379732"/>
            <a:ext cx="4865057" cy="372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02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946130" y="834390"/>
            <a:ext cx="417830" cy="366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6512" y="1549119"/>
            <a:ext cx="5493421" cy="381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18909" y="1558649"/>
            <a:ext cx="4160528" cy="362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908000" y="1577709"/>
            <a:ext cx="418909" cy="343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6033" y="2301997"/>
            <a:ext cx="3713057" cy="362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42280" y="3035815"/>
            <a:ext cx="2732429" cy="371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729090" y="3798224"/>
            <a:ext cx="418909" cy="343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566909" y="4532042"/>
            <a:ext cx="1152000" cy="343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013388" y="4522512"/>
            <a:ext cx="1161520" cy="371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06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09785" y="1598102"/>
            <a:ext cx="1961256" cy="372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40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6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675" y="3500665"/>
            <a:ext cx="11520000" cy="2186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035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96264" y="987041"/>
            <a:ext cx="247537" cy="276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80297" y="987041"/>
            <a:ext cx="238016" cy="276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15900" y="3857735"/>
            <a:ext cx="5217322" cy="371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15900" y="5316925"/>
            <a:ext cx="7730776" cy="371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05453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65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11173" y="967537"/>
            <a:ext cx="6178909" cy="371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70975" y="967537"/>
            <a:ext cx="4236694" cy="371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917" y="1700628"/>
            <a:ext cx="2180231" cy="371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53520" y="1700628"/>
            <a:ext cx="9054148" cy="371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1917" y="2424198"/>
            <a:ext cx="4693685" cy="371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76495" y="2424198"/>
            <a:ext cx="6531173" cy="371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1917" y="3157289"/>
            <a:ext cx="5084033" cy="371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604991" y="3157289"/>
            <a:ext cx="3789223" cy="361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086" r="30106" b="16098"/>
          <a:stretch>
            <a:fillRect/>
          </a:stretch>
        </p:blipFill>
        <p:spPr>
          <a:xfrm>
            <a:off x="3458210" y="1772285"/>
            <a:ext cx="5400040" cy="1623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03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58380" y="1693034"/>
            <a:ext cx="352264" cy="352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57190" y="1693034"/>
            <a:ext cx="380826" cy="352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13057" y="1693034"/>
            <a:ext cx="361785" cy="352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19900" y="2379881"/>
            <a:ext cx="352264" cy="352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28297" y="2379881"/>
            <a:ext cx="371305" cy="352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989945" y="2294890"/>
            <a:ext cx="396875" cy="523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85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024110" y="2150745"/>
            <a:ext cx="686435" cy="610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15768" y="2141056"/>
            <a:ext cx="580760" cy="600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39272" y="2131518"/>
            <a:ext cx="609322" cy="572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71834" y="2169667"/>
            <a:ext cx="647404" cy="515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079371" y="2141056"/>
            <a:ext cx="561719" cy="600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animBg="1"/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66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72826" y="1339797"/>
            <a:ext cx="637884" cy="600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24892" y="1339797"/>
            <a:ext cx="647404" cy="562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80100" y="1339215"/>
            <a:ext cx="657225" cy="728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42677" y="1330262"/>
            <a:ext cx="656925" cy="591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34611" y="3065696"/>
            <a:ext cx="618842" cy="591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92000" y="4810666"/>
            <a:ext cx="656925" cy="524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29157" y="4848808"/>
            <a:ext cx="523636" cy="467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424099" y="4791595"/>
            <a:ext cx="666446" cy="553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042611" y="4829737"/>
            <a:ext cx="637884" cy="505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004198" y="4801131"/>
            <a:ext cx="599801" cy="600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085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06181" y="1634331"/>
            <a:ext cx="809256" cy="352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52859" y="1624806"/>
            <a:ext cx="809256" cy="361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09057" y="1624806"/>
            <a:ext cx="809256" cy="361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55735" y="1643855"/>
            <a:ext cx="818776" cy="352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15702" y="2291506"/>
            <a:ext cx="799735" cy="361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62380" y="2301031"/>
            <a:ext cx="799735" cy="371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09057" y="2310555"/>
            <a:ext cx="809256" cy="352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55735" y="2291506"/>
            <a:ext cx="809256" cy="380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81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14578" y="1596414"/>
            <a:ext cx="418909" cy="361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08925" y="1596414"/>
            <a:ext cx="428429" cy="361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12793" y="1596414"/>
            <a:ext cx="418909" cy="352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52793" y="2253725"/>
            <a:ext cx="1551867" cy="361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99272" y="2253725"/>
            <a:ext cx="1580429" cy="371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24231" y="2911037"/>
            <a:ext cx="1580429" cy="361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499272" y="2911037"/>
            <a:ext cx="1580429" cy="361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43272" y="3568348"/>
            <a:ext cx="1180561" cy="361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509000" y="3495675"/>
            <a:ext cx="1189990" cy="434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09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81553" y="2159957"/>
            <a:ext cx="799735" cy="352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62512" y="2808415"/>
            <a:ext cx="818776" cy="362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27900" y="3466408"/>
            <a:ext cx="1580429" cy="362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27900" y="4114866"/>
            <a:ext cx="1589950" cy="371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72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85024" y="2187099"/>
            <a:ext cx="799735" cy="352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708066" y="2187099"/>
            <a:ext cx="799735" cy="362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85024" y="3492245"/>
            <a:ext cx="790214" cy="362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98545" y="3492245"/>
            <a:ext cx="799735" cy="362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9</cp:revision>
  <dcterms:created xsi:type="dcterms:W3CDTF">2022-11-08T02:00:00Z</dcterms:created>
  <dcterms:modified xsi:type="dcterms:W3CDTF">2022-12-19T14:15:27Z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