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8" r:id="rId18"/>
    <p:sldId id="279" r:id="rId19"/>
    <p:sldId id="280" r:id="rId20"/>
    <p:sldId id="281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17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09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2292815"/>
            <a:ext cx="2741950" cy="362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8099" y="3713115"/>
            <a:ext cx="2351603" cy="371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68099" y="5152480"/>
            <a:ext cx="4455669" cy="362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23834" y="2377484"/>
            <a:ext cx="4455669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8793" y="3806350"/>
            <a:ext cx="6197950" cy="37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3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5" y="1844675"/>
            <a:ext cx="2228850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89619" y="1998028"/>
            <a:ext cx="1923173" cy="253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9340" y="3733800"/>
            <a:ext cx="1713865" cy="114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279015" y="2204720"/>
            <a:ext cx="1713865" cy="1141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6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0512" y="1768970"/>
            <a:ext cx="1190082" cy="362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3140" y="1768970"/>
            <a:ext cx="1580429" cy="362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0033" y="2608146"/>
            <a:ext cx="1190082" cy="352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5487" y="2598610"/>
            <a:ext cx="1190082" cy="371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0033" y="3437786"/>
            <a:ext cx="1190082" cy="362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68165" y="4296034"/>
            <a:ext cx="418909" cy="33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53388" y="4296034"/>
            <a:ext cx="418909" cy="333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57652" y="4296034"/>
            <a:ext cx="418909" cy="34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33223" y="4296034"/>
            <a:ext cx="399867" cy="34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27966" y="4276962"/>
            <a:ext cx="418909" cy="362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241884" y="4276962"/>
            <a:ext cx="418909" cy="362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8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67980" y="2420620"/>
            <a:ext cx="688975" cy="84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679690" y="4261485"/>
            <a:ext cx="688975" cy="84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285" y="116750"/>
            <a:ext cx="11520000" cy="432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>
            <p:custDataLst>
              <p:tags r:id="rId2"/>
            </p:custDataLst>
          </p:nvPr>
        </p:nvSpPr>
        <p:spPr bwMode="white">
          <a:xfrm>
            <a:off x="5027295" y="233680"/>
            <a:ext cx="688975" cy="84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3" name="img_16777215" descr="14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285" y="4724945"/>
            <a:ext cx="11520000" cy="167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5"/>
            </p:custDataLst>
          </p:nvPr>
        </p:nvSpPr>
        <p:spPr bwMode="white">
          <a:xfrm>
            <a:off x="3596706" y="5791259"/>
            <a:ext cx="409388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41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52595" y="901095"/>
            <a:ext cx="809256" cy="371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85157" y="910627"/>
            <a:ext cx="799735" cy="36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37685" y="1730324"/>
            <a:ext cx="809256" cy="381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17851" y="1730324"/>
            <a:ext cx="818776" cy="371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3404" y="3407843"/>
            <a:ext cx="1209123" cy="35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0760" y="3398311"/>
            <a:ext cx="1199603" cy="36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6380" y="4227539"/>
            <a:ext cx="809256" cy="36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39140" y="4227539"/>
            <a:ext cx="809256" cy="371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871900" y="4227539"/>
            <a:ext cx="818776" cy="362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14181" y="4227539"/>
            <a:ext cx="809256" cy="371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3820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57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173" y="1129913"/>
            <a:ext cx="3713057" cy="37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76561" y="1120380"/>
            <a:ext cx="6731107" cy="37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959272"/>
            <a:ext cx="2142148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3520" y="1949739"/>
            <a:ext cx="3713057" cy="37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37950" y="1949739"/>
            <a:ext cx="3732099" cy="38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17652" y="1959272"/>
            <a:ext cx="1390016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1917" y="2788632"/>
            <a:ext cx="7806942" cy="37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46942" y="2788632"/>
            <a:ext cx="3560727" cy="37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1917" y="3617991"/>
            <a:ext cx="7207140" cy="37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56661" y="3617991"/>
            <a:ext cx="1932694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08396" y="3627524"/>
            <a:ext cx="2199272" cy="36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1917" y="4447351"/>
            <a:ext cx="11396231" cy="371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53720" y="5196840"/>
            <a:ext cx="2370455" cy="443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53720" y="5733415"/>
            <a:ext cx="3237865" cy="190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61" r="30447" b="21236"/>
          <a:stretch>
            <a:fillRect/>
          </a:stretch>
        </p:blipFill>
        <p:spPr>
          <a:xfrm>
            <a:off x="3143250" y="1570990"/>
            <a:ext cx="5681980" cy="165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99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6876" y="1681586"/>
            <a:ext cx="371305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99630" y="1617980"/>
            <a:ext cx="77914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5454" y="1681586"/>
            <a:ext cx="371305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2297" y="2376595"/>
            <a:ext cx="371305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1371" y="2376595"/>
            <a:ext cx="361785" cy="352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73080" y="2326640"/>
            <a:ext cx="58674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59725" y="2256790"/>
            <a:ext cx="64643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4892" y="2180720"/>
            <a:ext cx="637884" cy="534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57917" y="2132984"/>
            <a:ext cx="666446" cy="553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52132" y="2142531"/>
            <a:ext cx="637884" cy="57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04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38942" y="1539792"/>
            <a:ext cx="571239" cy="59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9504" y="1530259"/>
            <a:ext cx="609322" cy="591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47471" y="1539792"/>
            <a:ext cx="456991" cy="56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4628" y="1530259"/>
            <a:ext cx="637884" cy="581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36694" y="1520727"/>
            <a:ext cx="628363" cy="629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52793" y="3980103"/>
            <a:ext cx="390347" cy="50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38214" y="3941974"/>
            <a:ext cx="571239" cy="562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13057" y="3961038"/>
            <a:ext cx="618842" cy="49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6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0016" y="2721095"/>
            <a:ext cx="418909" cy="343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5867" y="2711566"/>
            <a:ext cx="418909" cy="371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3371" y="2711566"/>
            <a:ext cx="418909" cy="36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70049" y="2711566"/>
            <a:ext cx="418909" cy="36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9669" y="3416714"/>
            <a:ext cx="428429" cy="352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76694" y="3397656"/>
            <a:ext cx="428429" cy="38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33024" y="3407185"/>
            <a:ext cx="428429" cy="36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60528" y="3407185"/>
            <a:ext cx="428429" cy="371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34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5702" y="1712969"/>
            <a:ext cx="761652" cy="35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3338" y="1703421"/>
            <a:ext cx="809256" cy="372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18578" y="1732065"/>
            <a:ext cx="771173" cy="324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6214" y="1712969"/>
            <a:ext cx="790214" cy="36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6661" y="2429053"/>
            <a:ext cx="790214" cy="36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71900" y="2429053"/>
            <a:ext cx="771173" cy="35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18578" y="2429053"/>
            <a:ext cx="780694" cy="36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6214" y="2429053"/>
            <a:ext cx="799735" cy="362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6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3610" y="1441450"/>
            <a:ext cx="1264920" cy="7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7490" y="2505075"/>
            <a:ext cx="600075" cy="59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1340" y="3396615"/>
            <a:ext cx="768985" cy="60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5775" y="4293235"/>
            <a:ext cx="1011555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2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545" y="1672913"/>
            <a:ext cx="418909" cy="371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28892" y="1672913"/>
            <a:ext cx="428429" cy="352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4280" y="1672913"/>
            <a:ext cx="428429" cy="352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024" y="2378069"/>
            <a:ext cx="428429" cy="371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8760" y="2387599"/>
            <a:ext cx="418909" cy="362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84628" y="2387599"/>
            <a:ext cx="418909" cy="362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2022-12-19T14:07:30Z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