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331"/>
          <a:stretch>
            <a:fillRect/>
          </a:stretch>
        </p:blipFill>
        <p:spPr>
          <a:xfrm>
            <a:off x="4079875" y="3356610"/>
            <a:ext cx="3768090" cy="130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12"/>
          <a:stretch>
            <a:fillRect/>
          </a:stretch>
        </p:blipFill>
        <p:spPr>
          <a:xfrm>
            <a:off x="3647440" y="1916430"/>
            <a:ext cx="4443730" cy="126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200" y="1577340"/>
            <a:ext cx="31432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8855" y="1446530"/>
            <a:ext cx="41910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085" y="1577340"/>
            <a:ext cx="21907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6575" y="1577340"/>
            <a:ext cx="9525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03790" y="1577340"/>
            <a:ext cx="61912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5465" y="3366770"/>
            <a:ext cx="40005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0840" y="3366770"/>
            <a:ext cx="40005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5105" y="3366770"/>
            <a:ext cx="40005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9960" y="3347720"/>
            <a:ext cx="400050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94700" y="3375660"/>
            <a:ext cx="40005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89440" y="3366770"/>
            <a:ext cx="40957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15465" y="4128135"/>
            <a:ext cx="40957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10840" y="4100830"/>
            <a:ext cx="40957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05580" y="4063365"/>
            <a:ext cx="409575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99960" y="4081780"/>
            <a:ext cx="40005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94700" y="4072890"/>
            <a:ext cx="40005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498965" y="4072890"/>
            <a:ext cx="38100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2149033"/>
            <a:ext cx="2637223" cy="15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5752" y="2149033"/>
            <a:ext cx="4826975" cy="155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6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1140" y="2428350"/>
            <a:ext cx="1494743" cy="3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4066" y="3134595"/>
            <a:ext cx="761652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5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4148" y="1796621"/>
            <a:ext cx="552198" cy="5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0528" y="1787094"/>
            <a:ext cx="561719" cy="5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991" y="1815676"/>
            <a:ext cx="590280" cy="48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1305" y="1806149"/>
            <a:ext cx="637884" cy="4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2892" y="1787094"/>
            <a:ext cx="571239" cy="51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0495" y="3035213"/>
            <a:ext cx="647404" cy="54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4479" y="3035213"/>
            <a:ext cx="647404" cy="54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1305" y="3016157"/>
            <a:ext cx="637884" cy="562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75768" y="3016157"/>
            <a:ext cx="618842" cy="5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86545" y="4111834"/>
            <a:ext cx="1780363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56727" y="4121362"/>
            <a:ext cx="399867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62512" y="4826406"/>
            <a:ext cx="409388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