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612"/>
          <a:stretch>
            <a:fillRect/>
          </a:stretch>
        </p:blipFill>
        <p:spPr>
          <a:xfrm>
            <a:off x="3935730" y="1700530"/>
            <a:ext cx="4443730" cy="1268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67760" y="3151505"/>
            <a:ext cx="4599940" cy="1051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74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5371" y="1654528"/>
            <a:ext cx="361785" cy="33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0132" y="1654528"/>
            <a:ext cx="352264" cy="33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08462" y="1654528"/>
            <a:ext cx="361785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1190" y="2350656"/>
            <a:ext cx="361785" cy="33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9867" y="2350656"/>
            <a:ext cx="352264" cy="33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50880" y="2270760"/>
            <a:ext cx="311150" cy="41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13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4198" y="2150025"/>
            <a:ext cx="514115" cy="55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47867" y="2159559"/>
            <a:ext cx="361785" cy="55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2000" y="3827922"/>
            <a:ext cx="637884" cy="45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4545" y="3808855"/>
            <a:ext cx="590280" cy="47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90677" y="3780255"/>
            <a:ext cx="656925" cy="524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56991" y="3875590"/>
            <a:ext cx="314181" cy="38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0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504" y="2143288"/>
            <a:ext cx="409388" cy="33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5388" y="2152841"/>
            <a:ext cx="409388" cy="324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6793" y="2143288"/>
            <a:ext cx="399867" cy="324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98677" y="2133736"/>
            <a:ext cx="409388" cy="353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3504" y="2821500"/>
            <a:ext cx="399867" cy="33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05388" y="2821500"/>
            <a:ext cx="399867" cy="34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56793" y="2821500"/>
            <a:ext cx="409388" cy="353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98677" y="2821500"/>
            <a:ext cx="409388" cy="34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1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975" y="2253438"/>
            <a:ext cx="1123438" cy="34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0479" y="2243913"/>
            <a:ext cx="1494743" cy="352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7636" y="3624960"/>
            <a:ext cx="771173" cy="352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1371" y="3624960"/>
            <a:ext cx="2599140" cy="352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43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85685" y="1683329"/>
            <a:ext cx="4522314" cy="352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7636" y="3075864"/>
            <a:ext cx="352264" cy="333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18446" y="3075864"/>
            <a:ext cx="352264" cy="333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7636" y="3762593"/>
            <a:ext cx="352264" cy="343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18446" y="3762593"/>
            <a:ext cx="352264" cy="343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10</cp:revision>
  <dcterms:created xsi:type="dcterms:W3CDTF">2022-11-08T02:00:00Z</dcterms:created>
  <dcterms:modified xsi:type="dcterms:W3CDTF">2022-12-30T15:36:05Z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