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9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1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5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141"/>
          <a:stretch>
            <a:fillRect/>
          </a:stretch>
        </p:blipFill>
        <p:spPr>
          <a:xfrm>
            <a:off x="3487420" y="3429000"/>
            <a:ext cx="5694680" cy="95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971"/>
          <a:stretch>
            <a:fillRect/>
          </a:stretch>
        </p:blipFill>
        <p:spPr>
          <a:xfrm>
            <a:off x="4367530" y="1700530"/>
            <a:ext cx="3630930" cy="11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8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2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68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12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5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