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391"/>
          <a:stretch>
            <a:fillRect/>
          </a:stretch>
        </p:blipFill>
        <p:spPr>
          <a:xfrm>
            <a:off x="3575685" y="2996565"/>
            <a:ext cx="4423410" cy="1608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971"/>
          <a:stretch>
            <a:fillRect/>
          </a:stretch>
        </p:blipFill>
        <p:spPr>
          <a:xfrm>
            <a:off x="3791585" y="1844675"/>
            <a:ext cx="3630930" cy="117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42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3530" y="1452880"/>
            <a:ext cx="33083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53500" y="1551305"/>
            <a:ext cx="49466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7705" y="2145665"/>
            <a:ext cx="670560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09057" y="2167527"/>
            <a:ext cx="352264" cy="342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78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5520" y="2027112"/>
            <a:ext cx="618842" cy="55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8000" y="2008031"/>
            <a:ext cx="533157" cy="55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4380" y="2036653"/>
            <a:ext cx="561719" cy="51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65851" y="2008031"/>
            <a:ext cx="590280" cy="562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60793" y="2027112"/>
            <a:ext cx="571239" cy="51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10644" y="4183372"/>
            <a:ext cx="523636" cy="51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47867" y="4154749"/>
            <a:ext cx="618842" cy="51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99404" y="4154749"/>
            <a:ext cx="599801" cy="49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74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0115" y="1673600"/>
            <a:ext cx="742611" cy="362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28099" y="2274368"/>
            <a:ext cx="761652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30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975" y="2037353"/>
            <a:ext cx="4788892" cy="353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0975" y="3230609"/>
            <a:ext cx="752132" cy="34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0727" y="3230609"/>
            <a:ext cx="1475702" cy="34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42677" y="3221063"/>
            <a:ext cx="2960925" cy="353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8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57388" y="1538821"/>
            <a:ext cx="409388" cy="35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0975" y="3909593"/>
            <a:ext cx="7521322" cy="35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10</cp:revision>
  <dcterms:created xsi:type="dcterms:W3CDTF">2022-11-08T02:00:00Z</dcterms:created>
  <dcterms:modified xsi:type="dcterms:W3CDTF">2022-12-20T07:39:19Z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