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863340" y="3500755"/>
            <a:ext cx="5172710" cy="122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4439920" y="1700530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7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5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4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