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4829"/>
          <a:stretch>
            <a:fillRect/>
          </a:stretch>
        </p:blipFill>
        <p:spPr>
          <a:xfrm>
            <a:off x="3935730" y="2852420"/>
            <a:ext cx="4240530" cy="1789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9767"/>
          <a:stretch>
            <a:fillRect/>
          </a:stretch>
        </p:blipFill>
        <p:spPr>
          <a:xfrm>
            <a:off x="3953510" y="1268730"/>
            <a:ext cx="4222750" cy="1423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05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300" y="1527810"/>
            <a:ext cx="51435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96005" y="1527810"/>
            <a:ext cx="51435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3245" y="1571625"/>
            <a:ext cx="95250" cy="291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38060" y="1527810"/>
            <a:ext cx="638175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51365" y="1527810"/>
            <a:ext cx="51435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6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7619" y="1958003"/>
            <a:ext cx="590280" cy="590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9504" y="1958003"/>
            <a:ext cx="590280" cy="552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3785" y="1958003"/>
            <a:ext cx="618842" cy="58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737289" y="1967526"/>
            <a:ext cx="609322" cy="580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58049" y="3491222"/>
            <a:ext cx="609322" cy="523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58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8099" y="1416225"/>
            <a:ext cx="761652" cy="352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81487" y="1425762"/>
            <a:ext cx="752132" cy="343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56793" y="1425762"/>
            <a:ext cx="761652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60661" y="1416225"/>
            <a:ext cx="761652" cy="352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8578" y="1998002"/>
            <a:ext cx="780694" cy="343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52925" y="1998002"/>
            <a:ext cx="771173" cy="352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56793" y="1998002"/>
            <a:ext cx="771173" cy="343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60661" y="2007540"/>
            <a:ext cx="771173" cy="33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557719" y="3247393"/>
            <a:ext cx="247537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57719" y="3819633"/>
            <a:ext cx="247537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57719" y="4401411"/>
            <a:ext cx="247537" cy="26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88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38677" y="4750627"/>
            <a:ext cx="1694677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0909" y="4712512"/>
            <a:ext cx="790214" cy="34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03471" y="4702984"/>
            <a:ext cx="1152000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2677" y="5331876"/>
            <a:ext cx="399867" cy="34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1057" y="5331876"/>
            <a:ext cx="1856528" cy="352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9735" y="5293761"/>
            <a:ext cx="866380" cy="33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89487" y="5293761"/>
            <a:ext cx="1094876" cy="33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10</cp:revision>
  <dcterms:created xsi:type="dcterms:W3CDTF">2022-11-08T02:00:00Z</dcterms:created>
  <dcterms:modified xsi:type="dcterms:W3CDTF">2022-12-30T15:29:03Z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