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06"/>
          <a:stretch>
            <a:fillRect/>
          </a:stretch>
        </p:blipFill>
        <p:spPr>
          <a:xfrm>
            <a:off x="3647440" y="3140710"/>
            <a:ext cx="4664710" cy="171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270"/>
          <a:stretch>
            <a:fillRect/>
          </a:stretch>
        </p:blipFill>
        <p:spPr>
          <a:xfrm>
            <a:off x="4079875" y="1412240"/>
            <a:ext cx="4277360" cy="146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9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7905" y="1635760"/>
            <a:ext cx="39306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5008" y="1635584"/>
            <a:ext cx="352264" cy="343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41710" y="1628140"/>
            <a:ext cx="38481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3640" y="2312670"/>
            <a:ext cx="387985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5008" y="2312734"/>
            <a:ext cx="361785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08462" y="2312734"/>
            <a:ext cx="361785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bldLvl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47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91585" y="2132965"/>
            <a:ext cx="581025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9090" y="2169312"/>
            <a:ext cx="533157" cy="57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5272" y="2159777"/>
            <a:ext cx="599801" cy="57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9256" y="2197917"/>
            <a:ext cx="561719" cy="51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8033" y="3799789"/>
            <a:ext cx="628363" cy="4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01057" y="3790254"/>
            <a:ext cx="561719" cy="51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52595" y="3790254"/>
            <a:ext cx="571239" cy="56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8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4809" y="1627848"/>
            <a:ext cx="380826" cy="31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1702" y="1618291"/>
            <a:ext cx="399867" cy="33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18115" y="1608735"/>
            <a:ext cx="409388" cy="344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5289" y="2287232"/>
            <a:ext cx="390347" cy="344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1702" y="2296788"/>
            <a:ext cx="399867" cy="33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27636" y="2287232"/>
            <a:ext cx="399867" cy="33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80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975" y="2264719"/>
            <a:ext cx="5141157" cy="35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1454" y="3609198"/>
            <a:ext cx="5150677" cy="35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9421" y="2894310"/>
            <a:ext cx="247537" cy="26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2"/>
            </p:custDataLst>
          </p:nvPr>
        </p:nvSpPr>
        <p:spPr bwMode="white">
          <a:xfrm>
            <a:off x="6240145" y="1844675"/>
            <a:ext cx="5678805" cy="23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3"/>
            </p:custDataLst>
          </p:nvPr>
        </p:nvSpPr>
        <p:spPr bwMode="white">
          <a:xfrm>
            <a:off x="1055370" y="2564765"/>
            <a:ext cx="8482965" cy="18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2022-12-20T12:35:30Z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