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72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77"/>
          <a:stretch>
            <a:fillRect/>
          </a:stretch>
        </p:blipFill>
        <p:spPr>
          <a:xfrm>
            <a:off x="3359785" y="3284855"/>
            <a:ext cx="5745480" cy="142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86"/>
          <a:stretch>
            <a:fillRect/>
          </a:stretch>
        </p:blipFill>
        <p:spPr>
          <a:xfrm>
            <a:off x="3863340" y="1124585"/>
            <a:ext cx="439928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6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280" y="981075"/>
            <a:ext cx="11447780" cy="30168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3615" y="908685"/>
            <a:ext cx="10077450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2022-12-30T15:27:47Z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