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363"/>
          <a:stretch>
            <a:fillRect/>
          </a:stretch>
        </p:blipFill>
        <p:spPr>
          <a:xfrm>
            <a:off x="3287395" y="3284855"/>
            <a:ext cx="5981700" cy="1294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486"/>
          <a:stretch>
            <a:fillRect/>
          </a:stretch>
        </p:blipFill>
        <p:spPr>
          <a:xfrm>
            <a:off x="3935730" y="1340485"/>
            <a:ext cx="4399280" cy="1615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09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67834" y="1996345"/>
            <a:ext cx="390347" cy="323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48264" y="1996345"/>
            <a:ext cx="390347" cy="314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56528" y="1996345"/>
            <a:ext cx="380826" cy="323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69917" y="1996345"/>
            <a:ext cx="390347" cy="323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15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57785" y="2141161"/>
            <a:ext cx="618842" cy="476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71768" y="2122085"/>
            <a:ext cx="618842" cy="505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58512" y="3657703"/>
            <a:ext cx="628363" cy="553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72495" y="3714931"/>
            <a:ext cx="599801" cy="476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32760" y="3686317"/>
            <a:ext cx="552198" cy="543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65785" y="3676779"/>
            <a:ext cx="571239" cy="553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48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6440" y="1490345"/>
            <a:ext cx="400050" cy="40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10840" y="1478915"/>
            <a:ext cx="770890" cy="41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81295" y="1478915"/>
            <a:ext cx="409575" cy="41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04585" y="1478915"/>
            <a:ext cx="770890" cy="41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75675" y="1480820"/>
            <a:ext cx="400050" cy="40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89440" y="1480820"/>
            <a:ext cx="761365" cy="40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96440" y="2109470"/>
            <a:ext cx="400050" cy="40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10840" y="2109470"/>
            <a:ext cx="770890" cy="40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90820" y="2098040"/>
            <a:ext cx="400050" cy="41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04585" y="2098040"/>
            <a:ext cx="770890" cy="41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575675" y="2084070"/>
            <a:ext cx="409575" cy="43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489440" y="2084070"/>
            <a:ext cx="751840" cy="43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454150" y="4008120"/>
            <a:ext cx="4779645" cy="43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40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92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38280" y="805947"/>
            <a:ext cx="1132958" cy="353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47140" y="805947"/>
            <a:ext cx="771173" cy="353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94214" y="815497"/>
            <a:ext cx="761652" cy="343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9256" y="2677700"/>
            <a:ext cx="409388" cy="353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05190" y="2677700"/>
            <a:ext cx="409388" cy="353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61123" y="2677700"/>
            <a:ext cx="409388" cy="353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2022-12-20T08:10:01Z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