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81"/>
          <a:stretch>
            <a:fillRect/>
          </a:stretch>
        </p:blipFill>
        <p:spPr>
          <a:xfrm>
            <a:off x="3071495" y="3068955"/>
            <a:ext cx="5844540" cy="1607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3935730" y="1124585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2129624"/>
            <a:ext cx="9577785" cy="156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4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4347" y="2321455"/>
            <a:ext cx="647404" cy="4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900" y="2273792"/>
            <a:ext cx="542677" cy="56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5768" y="2311922"/>
            <a:ext cx="485553" cy="5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18314" y="2311922"/>
            <a:ext cx="447471" cy="5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50743" y="2321455"/>
            <a:ext cx="561719" cy="4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44885" y="3932555"/>
            <a:ext cx="62103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1487" y="4065897"/>
            <a:ext cx="342743" cy="33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13851" y="3970572"/>
            <a:ext cx="637884" cy="5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98677" y="3970572"/>
            <a:ext cx="590280" cy="4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5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719" y="1911708"/>
            <a:ext cx="2189752" cy="149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7619" y="1911708"/>
            <a:ext cx="1999338" cy="149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9917" y="3181731"/>
            <a:ext cx="752132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93884" y="3935517"/>
            <a:ext cx="228495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2033" y="4622512"/>
            <a:ext cx="1666115" cy="35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3647440" y="2060575"/>
            <a:ext cx="814324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