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128"/>
          <a:stretch>
            <a:fillRect/>
          </a:stretch>
        </p:blipFill>
        <p:spPr>
          <a:xfrm>
            <a:off x="3789045" y="3429000"/>
            <a:ext cx="4814570" cy="1334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6"/>
          <a:stretch>
            <a:fillRect/>
          </a:stretch>
        </p:blipFill>
        <p:spPr>
          <a:xfrm>
            <a:off x="3996690" y="1268730"/>
            <a:ext cx="439928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51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3230" y="1425575"/>
            <a:ext cx="283845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3280" y="1295400"/>
            <a:ext cx="30797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7510" y="1435100"/>
            <a:ext cx="39433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3165" y="1435100"/>
            <a:ext cx="39433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4340" y="1352550"/>
            <a:ext cx="30797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5173" y="1940746"/>
            <a:ext cx="647404" cy="572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3619" y="1950283"/>
            <a:ext cx="647404" cy="55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5504" y="1940746"/>
            <a:ext cx="609322" cy="572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8528" y="1950283"/>
            <a:ext cx="580760" cy="54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9553" y="3495289"/>
            <a:ext cx="656925" cy="4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7041" y="3495289"/>
            <a:ext cx="618842" cy="50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7619" y="3447604"/>
            <a:ext cx="618842" cy="56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2595" y="2614783"/>
            <a:ext cx="1875570" cy="352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7983" y="2624304"/>
            <a:ext cx="1904132" cy="34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9338" y="3186074"/>
            <a:ext cx="2608661" cy="352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2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6198" y="1396876"/>
            <a:ext cx="761652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64925" y="1406410"/>
            <a:ext cx="399867" cy="34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9669" y="1968885"/>
            <a:ext cx="1494743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3818" y="1968885"/>
            <a:ext cx="1123438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2280" y="2540894"/>
            <a:ext cx="752132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2760" y="3112903"/>
            <a:ext cx="1485223" cy="34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66247" y="3675378"/>
            <a:ext cx="1866049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2595" y="2589005"/>
            <a:ext cx="2589619" cy="35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7471" y="3733294"/>
            <a:ext cx="4055801" cy="35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